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4.xml" ContentType="application/vnd.openxmlformats-officedocument.theme+xml"/>
  <Override PartName="/ppt/slideLayouts/slideLayout6.xml" ContentType="application/vnd.openxmlformats-officedocument.presentationml.slideLayout+xml"/>
  <Override PartName="/ppt/theme/theme5.xml" ContentType="application/vnd.openxmlformats-officedocument.them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6.xml" ContentType="application/vnd.openxmlformats-officedocument.theme+xml"/>
  <Override PartName="/ppt/slideLayouts/slideLayout21.xml" ContentType="application/vnd.openxmlformats-officedocument.presentationml.slideLayout+xml"/>
  <Override PartName="/ppt/theme/theme7.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8.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9.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10.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11.xml" ContentType="application/vnd.openxmlformats-officedocument.theme+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theme/theme12.xml" ContentType="application/vnd.openxmlformats-officedocument.theme+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0" r:id="rId2"/>
    <p:sldMasterId id="2147483652" r:id="rId3"/>
    <p:sldMasterId id="2147483654" r:id="rId4"/>
    <p:sldMasterId id="2147483657" r:id="rId5"/>
    <p:sldMasterId id="2147483659" r:id="rId6"/>
    <p:sldMasterId id="2147483674" r:id="rId7"/>
    <p:sldMasterId id="2147483676" r:id="rId8"/>
    <p:sldMasterId id="2147483690" r:id="rId9"/>
    <p:sldMasterId id="2147483704" r:id="rId10"/>
    <p:sldMasterId id="2147483718" r:id="rId11"/>
    <p:sldMasterId id="2147483732" r:id="rId12"/>
    <p:sldMasterId id="2147483746" r:id="rId13"/>
  </p:sldMasterIdLst>
  <p:notesMasterIdLst>
    <p:notesMasterId r:id="rId102"/>
  </p:notesMasterIdLst>
  <p:handoutMasterIdLst>
    <p:handoutMasterId r:id="rId103"/>
  </p:handoutMasterIdLst>
  <p:sldIdLst>
    <p:sldId id="483" r:id="rId14"/>
    <p:sldId id="463" r:id="rId15"/>
    <p:sldId id="864" r:id="rId16"/>
    <p:sldId id="865" r:id="rId17"/>
    <p:sldId id="956" r:id="rId18"/>
    <p:sldId id="580" r:id="rId19"/>
    <p:sldId id="848" r:id="rId20"/>
    <p:sldId id="468" r:id="rId21"/>
    <p:sldId id="866" r:id="rId22"/>
    <p:sldId id="469" r:id="rId23"/>
    <p:sldId id="488" r:id="rId24"/>
    <p:sldId id="494" r:id="rId25"/>
    <p:sldId id="867" r:id="rId26"/>
    <p:sldId id="957" r:id="rId27"/>
    <p:sldId id="849" r:id="rId28"/>
    <p:sldId id="497" r:id="rId29"/>
    <p:sldId id="856" r:id="rId30"/>
    <p:sldId id="858" r:id="rId31"/>
    <p:sldId id="884" r:id="rId32"/>
    <p:sldId id="885" r:id="rId33"/>
    <p:sldId id="886" r:id="rId34"/>
    <p:sldId id="887" r:id="rId35"/>
    <p:sldId id="888" r:id="rId36"/>
    <p:sldId id="889" r:id="rId37"/>
    <p:sldId id="890" r:id="rId38"/>
    <p:sldId id="891" r:id="rId39"/>
    <p:sldId id="860" r:id="rId40"/>
    <p:sldId id="892" r:id="rId41"/>
    <p:sldId id="893" r:id="rId42"/>
    <p:sldId id="894" r:id="rId43"/>
    <p:sldId id="895" r:id="rId44"/>
    <p:sldId id="896" r:id="rId45"/>
    <p:sldId id="861" r:id="rId46"/>
    <p:sldId id="853" r:id="rId47"/>
    <p:sldId id="897" r:id="rId48"/>
    <p:sldId id="898" r:id="rId49"/>
    <p:sldId id="899" r:id="rId50"/>
    <p:sldId id="904" r:id="rId51"/>
    <p:sldId id="905" r:id="rId52"/>
    <p:sldId id="906" r:id="rId53"/>
    <p:sldId id="907" r:id="rId54"/>
    <p:sldId id="908" r:id="rId55"/>
    <p:sldId id="909" r:id="rId56"/>
    <p:sldId id="910" r:id="rId57"/>
    <p:sldId id="911" r:id="rId58"/>
    <p:sldId id="912" r:id="rId59"/>
    <p:sldId id="913" r:id="rId60"/>
    <p:sldId id="914" r:id="rId61"/>
    <p:sldId id="915" r:id="rId62"/>
    <p:sldId id="916" r:id="rId63"/>
    <p:sldId id="917" r:id="rId64"/>
    <p:sldId id="918" r:id="rId65"/>
    <p:sldId id="919" r:id="rId66"/>
    <p:sldId id="920" r:id="rId67"/>
    <p:sldId id="921" r:id="rId68"/>
    <p:sldId id="922" r:id="rId69"/>
    <p:sldId id="923" r:id="rId70"/>
    <p:sldId id="924" r:id="rId71"/>
    <p:sldId id="925" r:id="rId72"/>
    <p:sldId id="926" r:id="rId73"/>
    <p:sldId id="927" r:id="rId74"/>
    <p:sldId id="928" r:id="rId75"/>
    <p:sldId id="929" r:id="rId76"/>
    <p:sldId id="930" r:id="rId77"/>
    <p:sldId id="931" r:id="rId78"/>
    <p:sldId id="932" r:id="rId79"/>
    <p:sldId id="933" r:id="rId80"/>
    <p:sldId id="934" r:id="rId81"/>
    <p:sldId id="935" r:id="rId82"/>
    <p:sldId id="936" r:id="rId83"/>
    <p:sldId id="937" r:id="rId84"/>
    <p:sldId id="938" r:id="rId85"/>
    <p:sldId id="939" r:id="rId86"/>
    <p:sldId id="940" r:id="rId87"/>
    <p:sldId id="941" r:id="rId88"/>
    <p:sldId id="942" r:id="rId89"/>
    <p:sldId id="943" r:id="rId90"/>
    <p:sldId id="944" r:id="rId91"/>
    <p:sldId id="945" r:id="rId92"/>
    <p:sldId id="946" r:id="rId93"/>
    <p:sldId id="947" r:id="rId94"/>
    <p:sldId id="950" r:id="rId95"/>
    <p:sldId id="948" r:id="rId96"/>
    <p:sldId id="949" r:id="rId97"/>
    <p:sldId id="951" r:id="rId98"/>
    <p:sldId id="952" r:id="rId99"/>
    <p:sldId id="958" r:id="rId100"/>
    <p:sldId id="264" r:id="rId10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FFFFFF"/>
    <a:srgbClr val="F2F2F2"/>
    <a:srgbClr val="AD2B26"/>
    <a:srgbClr val="49504F"/>
    <a:srgbClr val="B70006"/>
    <a:srgbClr val="FFFFE4"/>
    <a:srgbClr val="919191"/>
    <a:srgbClr val="333333"/>
    <a:srgbClr val="B6020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636" autoAdjust="0"/>
    <p:restoredTop sz="95306" autoAdjust="0"/>
  </p:normalViewPr>
  <p:slideViewPr>
    <p:cSldViewPr snapToGrid="0">
      <p:cViewPr varScale="1">
        <p:scale>
          <a:sx n="105" d="100"/>
          <a:sy n="105" d="100"/>
        </p:scale>
        <p:origin x="140" y="76"/>
      </p:cViewPr>
      <p:guideLst/>
    </p:cSldViewPr>
  </p:slideViewPr>
  <p:notesTextViewPr>
    <p:cViewPr>
      <p:scale>
        <a:sx n="1" d="1"/>
        <a:sy n="1" d="1"/>
      </p:scale>
      <p:origin x="0" y="0"/>
    </p:cViewPr>
  </p:notesTextViewPr>
  <p:notesViewPr>
    <p:cSldViewPr snapToGrid="0">
      <p:cViewPr varScale="1">
        <p:scale>
          <a:sx n="97" d="100"/>
          <a:sy n="97" d="100"/>
        </p:scale>
        <p:origin x="3416" y="192"/>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3.xml"/><Relationship Id="rId21" Type="http://schemas.openxmlformats.org/officeDocument/2006/relationships/slide" Target="slides/slide8.xml"/><Relationship Id="rId42" Type="http://schemas.openxmlformats.org/officeDocument/2006/relationships/slide" Target="slides/slide29.xml"/><Relationship Id="rId47" Type="http://schemas.openxmlformats.org/officeDocument/2006/relationships/slide" Target="slides/slide34.xml"/><Relationship Id="rId63" Type="http://schemas.openxmlformats.org/officeDocument/2006/relationships/slide" Target="slides/slide50.xml"/><Relationship Id="rId68" Type="http://schemas.openxmlformats.org/officeDocument/2006/relationships/slide" Target="slides/slide55.xml"/><Relationship Id="rId84" Type="http://schemas.openxmlformats.org/officeDocument/2006/relationships/slide" Target="slides/slide71.xml"/><Relationship Id="rId89" Type="http://schemas.openxmlformats.org/officeDocument/2006/relationships/slide" Target="slides/slide76.xml"/><Relationship Id="rId16" Type="http://schemas.openxmlformats.org/officeDocument/2006/relationships/slide" Target="slides/slide3.xml"/><Relationship Id="rId107" Type="http://schemas.openxmlformats.org/officeDocument/2006/relationships/tableStyles" Target="tableStyles.xml"/><Relationship Id="rId11" Type="http://schemas.openxmlformats.org/officeDocument/2006/relationships/slideMaster" Target="slideMasters/slideMaster11.xml"/><Relationship Id="rId32" Type="http://schemas.openxmlformats.org/officeDocument/2006/relationships/slide" Target="slides/slide19.xml"/><Relationship Id="rId37" Type="http://schemas.openxmlformats.org/officeDocument/2006/relationships/slide" Target="slides/slide24.xml"/><Relationship Id="rId53" Type="http://schemas.openxmlformats.org/officeDocument/2006/relationships/slide" Target="slides/slide40.xml"/><Relationship Id="rId58" Type="http://schemas.openxmlformats.org/officeDocument/2006/relationships/slide" Target="slides/slide45.xml"/><Relationship Id="rId74" Type="http://schemas.openxmlformats.org/officeDocument/2006/relationships/slide" Target="slides/slide61.xml"/><Relationship Id="rId79" Type="http://schemas.openxmlformats.org/officeDocument/2006/relationships/slide" Target="slides/slide66.xml"/><Relationship Id="rId102" Type="http://schemas.openxmlformats.org/officeDocument/2006/relationships/notesMaster" Target="notesMasters/notesMaster1.xml"/><Relationship Id="rId5" Type="http://schemas.openxmlformats.org/officeDocument/2006/relationships/slideMaster" Target="slideMasters/slideMaster5.xml"/><Relationship Id="rId90" Type="http://schemas.openxmlformats.org/officeDocument/2006/relationships/slide" Target="slides/slide77.xml"/><Relationship Id="rId95" Type="http://schemas.openxmlformats.org/officeDocument/2006/relationships/slide" Target="slides/slide82.xml"/><Relationship Id="rId22" Type="http://schemas.openxmlformats.org/officeDocument/2006/relationships/slide" Target="slides/slide9.xml"/><Relationship Id="rId27" Type="http://schemas.openxmlformats.org/officeDocument/2006/relationships/slide" Target="slides/slide14.xml"/><Relationship Id="rId43" Type="http://schemas.openxmlformats.org/officeDocument/2006/relationships/slide" Target="slides/slide30.xml"/><Relationship Id="rId48" Type="http://schemas.openxmlformats.org/officeDocument/2006/relationships/slide" Target="slides/slide35.xml"/><Relationship Id="rId64" Type="http://schemas.openxmlformats.org/officeDocument/2006/relationships/slide" Target="slides/slide51.xml"/><Relationship Id="rId69" Type="http://schemas.openxmlformats.org/officeDocument/2006/relationships/slide" Target="slides/slide56.xml"/><Relationship Id="rId80" Type="http://schemas.openxmlformats.org/officeDocument/2006/relationships/slide" Target="slides/slide67.xml"/><Relationship Id="rId85" Type="http://schemas.openxmlformats.org/officeDocument/2006/relationships/slide" Target="slides/slide72.xml"/><Relationship Id="rId12" Type="http://schemas.openxmlformats.org/officeDocument/2006/relationships/slideMaster" Target="slideMasters/slideMaster12.xml"/><Relationship Id="rId17" Type="http://schemas.openxmlformats.org/officeDocument/2006/relationships/slide" Target="slides/slide4.xml"/><Relationship Id="rId33" Type="http://schemas.openxmlformats.org/officeDocument/2006/relationships/slide" Target="slides/slide20.xml"/><Relationship Id="rId38" Type="http://schemas.openxmlformats.org/officeDocument/2006/relationships/slide" Target="slides/slide25.xml"/><Relationship Id="rId59" Type="http://schemas.openxmlformats.org/officeDocument/2006/relationships/slide" Target="slides/slide46.xml"/><Relationship Id="rId103" Type="http://schemas.openxmlformats.org/officeDocument/2006/relationships/handoutMaster" Target="handoutMasters/handoutMaster1.xml"/><Relationship Id="rId20" Type="http://schemas.openxmlformats.org/officeDocument/2006/relationships/slide" Target="slides/slide7.xml"/><Relationship Id="rId41" Type="http://schemas.openxmlformats.org/officeDocument/2006/relationships/slide" Target="slides/slide28.xml"/><Relationship Id="rId54" Type="http://schemas.openxmlformats.org/officeDocument/2006/relationships/slide" Target="slides/slide41.xml"/><Relationship Id="rId62" Type="http://schemas.openxmlformats.org/officeDocument/2006/relationships/slide" Target="slides/slide49.xml"/><Relationship Id="rId70" Type="http://schemas.openxmlformats.org/officeDocument/2006/relationships/slide" Target="slides/slide57.xml"/><Relationship Id="rId75" Type="http://schemas.openxmlformats.org/officeDocument/2006/relationships/slide" Target="slides/slide62.xml"/><Relationship Id="rId83" Type="http://schemas.openxmlformats.org/officeDocument/2006/relationships/slide" Target="slides/slide70.xml"/><Relationship Id="rId88" Type="http://schemas.openxmlformats.org/officeDocument/2006/relationships/slide" Target="slides/slide75.xml"/><Relationship Id="rId91" Type="http://schemas.openxmlformats.org/officeDocument/2006/relationships/slide" Target="slides/slide78.xml"/><Relationship Id="rId96" Type="http://schemas.openxmlformats.org/officeDocument/2006/relationships/slide" Target="slides/slide83.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2.xml"/><Relationship Id="rId23" Type="http://schemas.openxmlformats.org/officeDocument/2006/relationships/slide" Target="slides/slide10.xml"/><Relationship Id="rId28" Type="http://schemas.openxmlformats.org/officeDocument/2006/relationships/slide" Target="slides/slide15.xml"/><Relationship Id="rId36" Type="http://schemas.openxmlformats.org/officeDocument/2006/relationships/slide" Target="slides/slide23.xml"/><Relationship Id="rId49" Type="http://schemas.openxmlformats.org/officeDocument/2006/relationships/slide" Target="slides/slide36.xml"/><Relationship Id="rId57" Type="http://schemas.openxmlformats.org/officeDocument/2006/relationships/slide" Target="slides/slide44.xml"/><Relationship Id="rId106" Type="http://schemas.openxmlformats.org/officeDocument/2006/relationships/theme" Target="theme/theme1.xml"/><Relationship Id="rId10" Type="http://schemas.openxmlformats.org/officeDocument/2006/relationships/slideMaster" Target="slideMasters/slideMaster10.xml"/><Relationship Id="rId31" Type="http://schemas.openxmlformats.org/officeDocument/2006/relationships/slide" Target="slides/slide18.xml"/><Relationship Id="rId44" Type="http://schemas.openxmlformats.org/officeDocument/2006/relationships/slide" Target="slides/slide31.xml"/><Relationship Id="rId52" Type="http://schemas.openxmlformats.org/officeDocument/2006/relationships/slide" Target="slides/slide39.xml"/><Relationship Id="rId60" Type="http://schemas.openxmlformats.org/officeDocument/2006/relationships/slide" Target="slides/slide47.xml"/><Relationship Id="rId65" Type="http://schemas.openxmlformats.org/officeDocument/2006/relationships/slide" Target="slides/slide52.xml"/><Relationship Id="rId73" Type="http://schemas.openxmlformats.org/officeDocument/2006/relationships/slide" Target="slides/slide60.xml"/><Relationship Id="rId78" Type="http://schemas.openxmlformats.org/officeDocument/2006/relationships/slide" Target="slides/slide65.xml"/><Relationship Id="rId81" Type="http://schemas.openxmlformats.org/officeDocument/2006/relationships/slide" Target="slides/slide68.xml"/><Relationship Id="rId86" Type="http://schemas.openxmlformats.org/officeDocument/2006/relationships/slide" Target="slides/slide73.xml"/><Relationship Id="rId94" Type="http://schemas.openxmlformats.org/officeDocument/2006/relationships/slide" Target="slides/slide81.xml"/><Relationship Id="rId99" Type="http://schemas.openxmlformats.org/officeDocument/2006/relationships/slide" Target="slides/slide86.xml"/><Relationship Id="rId101" Type="http://schemas.openxmlformats.org/officeDocument/2006/relationships/slide" Target="slides/slide88.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Master" Target="slideMasters/slideMaster13.xml"/><Relationship Id="rId18" Type="http://schemas.openxmlformats.org/officeDocument/2006/relationships/slide" Target="slides/slide5.xml"/><Relationship Id="rId39" Type="http://schemas.openxmlformats.org/officeDocument/2006/relationships/slide" Target="slides/slide26.xml"/><Relationship Id="rId34" Type="http://schemas.openxmlformats.org/officeDocument/2006/relationships/slide" Target="slides/slide21.xml"/><Relationship Id="rId50" Type="http://schemas.openxmlformats.org/officeDocument/2006/relationships/slide" Target="slides/slide37.xml"/><Relationship Id="rId55" Type="http://schemas.openxmlformats.org/officeDocument/2006/relationships/slide" Target="slides/slide42.xml"/><Relationship Id="rId76" Type="http://schemas.openxmlformats.org/officeDocument/2006/relationships/slide" Target="slides/slide63.xml"/><Relationship Id="rId97" Type="http://schemas.openxmlformats.org/officeDocument/2006/relationships/slide" Target="slides/slide84.xml"/><Relationship Id="rId104" Type="http://schemas.openxmlformats.org/officeDocument/2006/relationships/presProps" Target="presProps.xml"/><Relationship Id="rId7" Type="http://schemas.openxmlformats.org/officeDocument/2006/relationships/slideMaster" Target="slideMasters/slideMaster7.xml"/><Relationship Id="rId71" Type="http://schemas.openxmlformats.org/officeDocument/2006/relationships/slide" Target="slides/slide58.xml"/><Relationship Id="rId92" Type="http://schemas.openxmlformats.org/officeDocument/2006/relationships/slide" Target="slides/slide79.xml"/><Relationship Id="rId2" Type="http://schemas.openxmlformats.org/officeDocument/2006/relationships/slideMaster" Target="slideMasters/slideMaster2.xml"/><Relationship Id="rId29" Type="http://schemas.openxmlformats.org/officeDocument/2006/relationships/slide" Target="slides/slide16.xml"/><Relationship Id="rId24" Type="http://schemas.openxmlformats.org/officeDocument/2006/relationships/slide" Target="slides/slide11.xml"/><Relationship Id="rId40" Type="http://schemas.openxmlformats.org/officeDocument/2006/relationships/slide" Target="slides/slide27.xml"/><Relationship Id="rId45" Type="http://schemas.openxmlformats.org/officeDocument/2006/relationships/slide" Target="slides/slide32.xml"/><Relationship Id="rId66" Type="http://schemas.openxmlformats.org/officeDocument/2006/relationships/slide" Target="slides/slide53.xml"/><Relationship Id="rId87" Type="http://schemas.openxmlformats.org/officeDocument/2006/relationships/slide" Target="slides/slide74.xml"/><Relationship Id="rId61" Type="http://schemas.openxmlformats.org/officeDocument/2006/relationships/slide" Target="slides/slide48.xml"/><Relationship Id="rId82" Type="http://schemas.openxmlformats.org/officeDocument/2006/relationships/slide" Target="slides/slide69.xml"/><Relationship Id="rId19" Type="http://schemas.openxmlformats.org/officeDocument/2006/relationships/slide" Target="slides/slide6.xml"/><Relationship Id="rId14" Type="http://schemas.openxmlformats.org/officeDocument/2006/relationships/slide" Target="slides/slide1.xml"/><Relationship Id="rId30" Type="http://schemas.openxmlformats.org/officeDocument/2006/relationships/slide" Target="slides/slide17.xml"/><Relationship Id="rId35" Type="http://schemas.openxmlformats.org/officeDocument/2006/relationships/slide" Target="slides/slide22.xml"/><Relationship Id="rId56" Type="http://schemas.openxmlformats.org/officeDocument/2006/relationships/slide" Target="slides/slide43.xml"/><Relationship Id="rId77" Type="http://schemas.openxmlformats.org/officeDocument/2006/relationships/slide" Target="slides/slide64.xml"/><Relationship Id="rId100" Type="http://schemas.openxmlformats.org/officeDocument/2006/relationships/slide" Target="slides/slide87.xml"/><Relationship Id="rId105" Type="http://schemas.openxmlformats.org/officeDocument/2006/relationships/viewProps" Target="viewProps.xml"/><Relationship Id="rId8" Type="http://schemas.openxmlformats.org/officeDocument/2006/relationships/slideMaster" Target="slideMasters/slideMaster8.xml"/><Relationship Id="rId51" Type="http://schemas.openxmlformats.org/officeDocument/2006/relationships/slide" Target="slides/slide38.xml"/><Relationship Id="rId72" Type="http://schemas.openxmlformats.org/officeDocument/2006/relationships/slide" Target="slides/slide59.xml"/><Relationship Id="rId93" Type="http://schemas.openxmlformats.org/officeDocument/2006/relationships/slide" Target="slides/slide80.xml"/><Relationship Id="rId98" Type="http://schemas.openxmlformats.org/officeDocument/2006/relationships/slide" Target="slides/slide85.xml"/><Relationship Id="rId3" Type="http://schemas.openxmlformats.org/officeDocument/2006/relationships/slideMaster" Target="slideMasters/slideMaster3.xml"/><Relationship Id="rId25" Type="http://schemas.openxmlformats.org/officeDocument/2006/relationships/slide" Target="slides/slide12.xml"/><Relationship Id="rId46" Type="http://schemas.openxmlformats.org/officeDocument/2006/relationships/slide" Target="slides/slide33.xml"/><Relationship Id="rId67" Type="http://schemas.openxmlformats.org/officeDocument/2006/relationships/slide" Target="slides/slide5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93DFD10-C36A-A44C-AC52-E91D9A58CF7E}" type="datetimeFigureOut">
              <a:rPr kumimoji="1" lang="zh-CN" altLang="en-US" smtClean="0"/>
              <a:t>2024/7/25</a:t>
            </a:fld>
            <a:endParaRPr kumimoji="1"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3F0B397-CD8F-1C4C-97BB-ADF18DDD1C00}" type="slidenum">
              <a:rPr kumimoji="1" lang="zh-CN" altLang="en-US" smtClean="0"/>
              <a:t>‹#›</a:t>
            </a:fld>
            <a:endParaRPr kumimoji="1"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EE7ACF5-0677-4CC5-89ED-AE83D3F5859D}" type="datetimeFigureOut">
              <a:rPr lang="zh-CN" altLang="en-US" smtClean="0"/>
              <a:t>2024/7/25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CC63F50-FC71-46DD-9BDC-11F985EF414C}"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9.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9.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0.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0.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2.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版式2">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838200" y="2244725"/>
            <a:ext cx="10541000" cy="1158875"/>
          </a:xfrm>
          <a:prstGeom prst="rect">
            <a:avLst/>
          </a:prstGeom>
        </p:spPr>
        <p:txBody>
          <a:bodyPr anchor="ctr"/>
          <a:lstStyle>
            <a:lvl1pPr>
              <a:defRPr sz="7200" b="0" i="0">
                <a:solidFill>
                  <a:schemeClr val="tx1">
                    <a:lumMod val="85000"/>
                    <a:lumOff val="15000"/>
                  </a:schemeClr>
                </a:solidFill>
                <a:latin typeface="Alibaba PuHuiTi B" pitchFamily="18" charset="-122"/>
                <a:ea typeface="Alibaba PuHuiTi B" pitchFamily="18" charset="-122"/>
                <a:cs typeface="Alibaba PuHuiTi B" pitchFamily="18" charset="-122"/>
              </a:defRPr>
            </a:lvl1pPr>
          </a:lstStyle>
          <a:p>
            <a:r>
              <a:rPr kumimoji="1" lang="zh-CN" altLang="en-US" dirty="0"/>
              <a:t>主标题</a:t>
            </a:r>
          </a:p>
        </p:txBody>
      </p:sp>
      <p:sp>
        <p:nvSpPr>
          <p:cNvPr id="3" name="文本占位符 3"/>
          <p:cNvSpPr>
            <a:spLocks noGrp="1"/>
          </p:cNvSpPr>
          <p:nvPr>
            <p:ph type="body" sz="quarter" idx="10" hasCustomPrompt="1"/>
          </p:nvPr>
        </p:nvSpPr>
        <p:spPr>
          <a:xfrm>
            <a:off x="838200" y="3454401"/>
            <a:ext cx="10540999" cy="630237"/>
          </a:xfrm>
          <a:prstGeom prst="rect">
            <a:avLst/>
          </a:prstGeom>
        </p:spPr>
        <p:txBody>
          <a:bodyPr anchor="ctr"/>
          <a:lstStyle>
            <a:lvl1pPr algn="ctr">
              <a:buNone/>
              <a:defRPr sz="2400" b="0" i="0">
                <a:solidFill>
                  <a:schemeClr val="tx1">
                    <a:lumMod val="65000"/>
                    <a:lumOff val="35000"/>
                  </a:schemeClr>
                </a:solidFill>
                <a:latin typeface="Alibaba PuHuiTi R" pitchFamily="18" charset="-122"/>
                <a:ea typeface="Alibaba PuHuiTi R" pitchFamily="18" charset="-122"/>
                <a:cs typeface="Alibaba PuHuiTi R" pitchFamily="18" charset="-122"/>
              </a:defRPr>
            </a:lvl1pPr>
          </a:lstStyle>
          <a:p>
            <a:pPr lvl="0"/>
            <a:r>
              <a:rPr kumimoji="1" lang="zh-CN" altLang="en-US" dirty="0"/>
              <a:t>副标题内容，如若没有可以删除</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二级标题">
    <p:spTree>
      <p:nvGrpSpPr>
        <p:cNvPr id="1" name=""/>
        <p:cNvGrpSpPr/>
        <p:nvPr/>
      </p:nvGrpSpPr>
      <p:grpSpPr>
        <a:xfrm>
          <a:off x="0" y="0"/>
          <a:ext cx="0" cy="0"/>
          <a:chOff x="0" y="0"/>
          <a:chExt cx="0" cy="0"/>
        </a:xfrm>
      </p:grpSpPr>
      <p:sp>
        <p:nvSpPr>
          <p:cNvPr id="4" name="标题 1"/>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sp>
        <p:nvSpPr>
          <p:cNvPr id="5" name="文本占位符 9"/>
          <p:cNvSpPr>
            <a:spLocks noGrp="1"/>
          </p:cNvSpPr>
          <p:nvPr>
            <p:ph type="body" sz="quarter" idx="10" hasCustomPrompt="1"/>
          </p:nvPr>
        </p:nvSpPr>
        <p:spPr>
          <a:xfrm>
            <a:off x="710880" y="940081"/>
            <a:ext cx="10748056" cy="517190"/>
          </a:xfrm>
          <a:prstGeom prst="rect">
            <a:avLst/>
          </a:prstGeom>
        </p:spPr>
        <p:txBody>
          <a:bodyPr anchor="ctr" anchorCtr="0"/>
          <a:lstStyle>
            <a:lvl1pPr marL="0" indent="0">
              <a:buNone/>
              <a:defRPr sz="1800" b="1">
                <a:solidFill>
                  <a:srgbClr val="404040"/>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正文二级标题</a:t>
            </a:r>
            <a:r>
              <a:rPr lang="en-US" altLang="zh-CN" dirty="0"/>
              <a:t>-</a:t>
            </a:r>
            <a:r>
              <a:rPr lang="zh-CN" altLang="en-US" dirty="0"/>
              <a:t>阿里巴巴普惠体</a:t>
            </a:r>
            <a:r>
              <a:rPr lang="en-US" altLang="zh-CN" dirty="0"/>
              <a:t>18</a:t>
            </a:r>
            <a:r>
              <a:rPr lang="zh-CN" altLang="en-US" dirty="0"/>
              <a:t>号</a:t>
            </a:r>
          </a:p>
        </p:txBody>
      </p:sp>
      <p:sp>
        <p:nvSpPr>
          <p:cNvPr id="6" name="文本占位符 11"/>
          <p:cNvSpPr>
            <a:spLocks noGrp="1"/>
          </p:cNvSpPr>
          <p:nvPr>
            <p:ph type="body" sz="quarter" idx="11" hasCustomPrompt="1"/>
          </p:nvPr>
        </p:nvSpPr>
        <p:spPr>
          <a:xfrm>
            <a:off x="710880" y="1646133"/>
            <a:ext cx="10748057" cy="4219575"/>
          </a:xfrm>
          <a:prstGeom prst="rect">
            <a:avLst/>
          </a:prstGeom>
        </p:spPr>
        <p:txBody>
          <a:bodyPr/>
          <a:lstStyle>
            <a:lvl1pPr marL="360045" indent="-360045">
              <a:lnSpc>
                <a:spcPct val="150000"/>
              </a:lnSpc>
              <a:buClr>
                <a:srgbClr val="404040"/>
              </a:buClr>
              <a:buSzPct val="85000"/>
              <a:buFont typeface="Wingdings" panose="05000000000000000000" pitchFamily="2" charset="2"/>
              <a:buChar char="l"/>
              <a:defRPr lang="zh-CN" altLang="en-US" sz="16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1pPr>
            <a:lvl2pPr marL="719455" indent="-358775">
              <a:buFont typeface="Wingdings" panose="05000000000000000000" pitchFamily="2" charset="2"/>
              <a:buChar char="l"/>
              <a:defRPr lang="en-US" altLang="zh-CN" sz="14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2pPr>
            <a:lvl3pPr marL="1079500" indent="-358775">
              <a:buFont typeface="Wingdings" panose="05000000000000000000" pitchFamily="2" charset="2"/>
              <a:buChar char="l"/>
              <a:defRPr lang="zh-CN" altLang="en-US" sz="14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3pPr>
          </a:lstStyle>
          <a:p>
            <a:pPr lvl="0"/>
            <a:r>
              <a:rPr lang="zh-CN" altLang="en-US" dirty="0"/>
              <a:t>此处以罗列的方式表达</a:t>
            </a:r>
            <a:r>
              <a:rPr lang="en-US" altLang="zh-CN" dirty="0"/>
              <a:t>XXX</a:t>
            </a:r>
            <a:r>
              <a:rPr lang="zh-CN" altLang="en-US" dirty="0"/>
              <a:t>技术特性</a:t>
            </a:r>
            <a:r>
              <a:rPr lang="en-US" altLang="zh-CN" dirty="0"/>
              <a:t>/</a:t>
            </a:r>
            <a:r>
              <a:rPr lang="zh-CN" altLang="en-US" dirty="0"/>
              <a:t>要点等</a:t>
            </a:r>
            <a:endParaRPr lang="en-US" altLang="zh-CN" dirty="0"/>
          </a:p>
          <a:p>
            <a:pPr marL="720090" lvl="1" indent="-360045" algn="l" rtl="0" eaLnBrk="0" fontAlgn="base" hangingPunct="0">
              <a:lnSpc>
                <a:spcPct val="150000"/>
              </a:lnSpc>
              <a:spcBef>
                <a:spcPct val="20000"/>
              </a:spcBef>
              <a:spcAft>
                <a:spcPct val="0"/>
              </a:spcAft>
              <a:buClr>
                <a:srgbClr val="404040"/>
              </a:buClr>
              <a:buSzPct val="85000"/>
              <a:buFont typeface="Wingdings" panose="05000000000000000000" pitchFamily="2" charset="2"/>
              <a:buChar char="p"/>
            </a:pPr>
            <a:r>
              <a:rPr lang="zh-CN" altLang="en-US" dirty="0"/>
              <a:t>技术特性</a:t>
            </a:r>
            <a:r>
              <a:rPr lang="en-US" altLang="zh-CN" dirty="0"/>
              <a:t>1</a:t>
            </a:r>
          </a:p>
          <a:p>
            <a:pPr marL="720090" lvl="1" indent="-360045" algn="l" rtl="0" eaLnBrk="0" fontAlgn="base" hangingPunct="0">
              <a:lnSpc>
                <a:spcPct val="150000"/>
              </a:lnSpc>
              <a:spcBef>
                <a:spcPct val="20000"/>
              </a:spcBef>
              <a:spcAft>
                <a:spcPct val="0"/>
              </a:spcAft>
              <a:buClr>
                <a:srgbClr val="404040"/>
              </a:buClr>
              <a:buSzPct val="85000"/>
              <a:buFont typeface="Wingdings" panose="05000000000000000000" pitchFamily="2" charset="2"/>
              <a:buChar char="p"/>
            </a:pPr>
            <a:r>
              <a:rPr lang="zh-CN" altLang="en-US" dirty="0"/>
              <a:t>技术特性</a:t>
            </a:r>
            <a:r>
              <a:rPr lang="en-US" altLang="zh-CN" dirty="0"/>
              <a:t>2</a:t>
            </a:r>
          </a:p>
          <a:p>
            <a:pPr marL="1079500" lvl="2" indent="-358775" algn="l" rtl="0" eaLnBrk="0" fontAlgn="base" hangingPunct="0">
              <a:lnSpc>
                <a:spcPct val="150000"/>
              </a:lnSpc>
              <a:spcBef>
                <a:spcPct val="20000"/>
              </a:spcBef>
              <a:spcAft>
                <a:spcPct val="0"/>
              </a:spcAft>
              <a:buClr>
                <a:srgbClr val="404040"/>
              </a:buClr>
              <a:buSzPct val="85000"/>
            </a:pPr>
            <a:r>
              <a:rPr lang="zh-CN" altLang="en-US" dirty="0"/>
              <a:t>要点</a:t>
            </a:r>
            <a:r>
              <a:rPr lang="en-US" altLang="zh-CN" dirty="0"/>
              <a:t>1</a:t>
            </a:r>
          </a:p>
          <a:p>
            <a:pPr marL="1079500" lvl="2" indent="-358775" algn="l" rtl="0" eaLnBrk="0" fontAlgn="base" hangingPunct="0">
              <a:lnSpc>
                <a:spcPct val="150000"/>
              </a:lnSpc>
              <a:spcBef>
                <a:spcPct val="20000"/>
              </a:spcBef>
              <a:spcAft>
                <a:spcPct val="0"/>
              </a:spcAft>
              <a:buClr>
                <a:srgbClr val="404040"/>
              </a:buClr>
              <a:buSzPct val="85000"/>
            </a:pPr>
            <a:r>
              <a:rPr lang="zh-CN" altLang="en-US" dirty="0"/>
              <a:t>要点</a:t>
            </a:r>
            <a:r>
              <a:rPr lang="en-US" altLang="zh-CN" dirty="0"/>
              <a:t>2</a:t>
            </a:r>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正文内容（无编号）">
    <p:spTree>
      <p:nvGrpSpPr>
        <p:cNvPr id="1" name=""/>
        <p:cNvGrpSpPr/>
        <p:nvPr/>
      </p:nvGrpSpPr>
      <p:grpSpPr>
        <a:xfrm>
          <a:off x="0" y="0"/>
          <a:ext cx="0" cy="0"/>
          <a:chOff x="0" y="0"/>
          <a:chExt cx="0" cy="0"/>
        </a:xfrm>
      </p:grpSpPr>
      <p:sp>
        <p:nvSpPr>
          <p:cNvPr id="12" name="文本占位符 11"/>
          <p:cNvSpPr>
            <a:spLocks noGrp="1"/>
          </p:cNvSpPr>
          <p:nvPr>
            <p:ph type="body" sz="quarter" idx="11" hasCustomPrompt="1"/>
          </p:nvPr>
        </p:nvSpPr>
        <p:spPr>
          <a:xfrm>
            <a:off x="710880" y="940081"/>
            <a:ext cx="9845675" cy="4871439"/>
          </a:xfrm>
          <a:prstGeom prst="rect">
            <a:avLst/>
          </a:prstGeom>
        </p:spPr>
        <p:txBody>
          <a:bodyPr/>
          <a:lstStyle>
            <a:lvl1pPr marL="0" indent="0">
              <a:lnSpc>
                <a:spcPct val="150000"/>
              </a:lnSpc>
              <a:buNone/>
              <a:defRPr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此为正文内容，字体不可改，阿里巴巴普惠体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p>
        </p:txBody>
      </p:sp>
      <p:sp>
        <p:nvSpPr>
          <p:cNvPr id="4" name="标题 1"/>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正文内容（数字符号）">
    <p:spTree>
      <p:nvGrpSpPr>
        <p:cNvPr id="1" name=""/>
        <p:cNvGrpSpPr/>
        <p:nvPr/>
      </p:nvGrpSpPr>
      <p:grpSpPr>
        <a:xfrm>
          <a:off x="0" y="0"/>
          <a:ext cx="0" cy="0"/>
          <a:chOff x="0" y="0"/>
          <a:chExt cx="0" cy="0"/>
        </a:xfrm>
      </p:grpSpPr>
      <p:sp>
        <p:nvSpPr>
          <p:cNvPr id="5" name="标题 1"/>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sp>
        <p:nvSpPr>
          <p:cNvPr id="3" name="文本占位符 11"/>
          <p:cNvSpPr>
            <a:spLocks noGrp="1"/>
          </p:cNvSpPr>
          <p:nvPr>
            <p:ph type="body" sz="quarter" idx="11" hasCustomPrompt="1"/>
          </p:nvPr>
        </p:nvSpPr>
        <p:spPr>
          <a:xfrm>
            <a:off x="710879" y="934933"/>
            <a:ext cx="10719120" cy="4219575"/>
          </a:xfrm>
          <a:prstGeom prst="rect">
            <a:avLst/>
          </a:prstGeom>
        </p:spPr>
        <p:txBody>
          <a:bodyPr/>
          <a:lstStyle>
            <a:lvl1pPr marL="360045" indent="-360045">
              <a:lnSpc>
                <a:spcPct val="150000"/>
              </a:lnSpc>
              <a:buClr>
                <a:srgbClr val="404040"/>
              </a:buClr>
              <a:buSzPct val="85000"/>
              <a:buFont typeface="+mj-lt"/>
              <a:buAutoNum type="arabicPeriod"/>
              <a:defRPr lang="en-US" altLang="zh-CN"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90" indent="-360045">
              <a:lnSpc>
                <a:spcPct val="150000"/>
              </a:lnSpc>
              <a:buFont typeface="+mj-lt"/>
              <a:buAutoNum type="arabicPeriod"/>
              <a:defRPr lang="en-US" altLang="zh-CN" sz="1400" b="0" i="0" dirty="0">
                <a:latin typeface="Alibaba PuHuiTi R" pitchFamily="18" charset="-122"/>
                <a:ea typeface="Alibaba PuHuiTi R" pitchFamily="18" charset="-122"/>
                <a:cs typeface="Alibaba PuHuiTi R" pitchFamily="18" charset="-122"/>
              </a:defRPr>
            </a:lvl2pPr>
            <a:lvl3pPr marL="1079500" indent="-358775">
              <a:lnSpc>
                <a:spcPct val="150000"/>
              </a:lnSpc>
              <a:buFont typeface="+mj-ea"/>
              <a:buAutoNum type="circleNumDbPlain"/>
              <a:defRPr lang="zh-CN" altLang="en-US" sz="1400" b="0" i="0" dirty="0"/>
            </a:lvl3pPr>
          </a:lstStyle>
          <a:p>
            <a:pPr marL="0" lvl="0" indent="0">
              <a:lnSpc>
                <a:spcPct val="150000"/>
              </a:lnSpc>
              <a:buNone/>
            </a:pPr>
            <a:r>
              <a:rPr lang="zh-CN" altLang="en-US" dirty="0"/>
              <a:t>此处以罗列的方式表达</a:t>
            </a:r>
            <a:r>
              <a:rPr lang="en-US" altLang="zh-CN" dirty="0"/>
              <a:t>XXX</a:t>
            </a:r>
            <a:r>
              <a:rPr lang="zh-CN" altLang="en-US" dirty="0"/>
              <a:t>技术特性</a:t>
            </a:r>
            <a:r>
              <a:rPr lang="en-US" altLang="zh-CN" dirty="0"/>
              <a:t>/</a:t>
            </a:r>
            <a:r>
              <a:rPr lang="zh-CN" altLang="en-US" dirty="0"/>
              <a:t>要点等</a:t>
            </a:r>
            <a:endParaRPr lang="en-US" altLang="zh-CN" dirty="0"/>
          </a:p>
          <a:p>
            <a:pPr lvl="1"/>
            <a:r>
              <a:rPr lang="zh-CN" altLang="en-US" dirty="0"/>
              <a:t>技术特性</a:t>
            </a:r>
            <a:r>
              <a:rPr lang="en-US" altLang="zh-CN" dirty="0"/>
              <a:t>1</a:t>
            </a:r>
          </a:p>
          <a:p>
            <a:pPr lvl="1"/>
            <a:r>
              <a:rPr lang="zh-CN" altLang="en-US" dirty="0"/>
              <a:t>技术特性</a:t>
            </a:r>
            <a:r>
              <a:rPr lang="en-US" altLang="zh-CN" dirty="0"/>
              <a:t>2</a:t>
            </a:r>
          </a:p>
          <a:p>
            <a:pPr lvl="2"/>
            <a:r>
              <a:rPr lang="zh-CN" altLang="en-US" dirty="0"/>
              <a:t>要点</a:t>
            </a:r>
            <a:r>
              <a:rPr lang="en-US" altLang="zh-CN" dirty="0"/>
              <a:t>1</a:t>
            </a:r>
          </a:p>
          <a:p>
            <a:pPr lvl="2"/>
            <a:r>
              <a:rPr lang="zh-CN" altLang="en-US" dirty="0"/>
              <a:t>要点</a:t>
            </a:r>
            <a:r>
              <a:rPr lang="en-US" altLang="zh-CN" dirty="0"/>
              <a:t>2</a:t>
            </a:r>
            <a:endParaRPr lang="zh-CN" alt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正文内容+项目编号">
    <p:spTree>
      <p:nvGrpSpPr>
        <p:cNvPr id="1" name=""/>
        <p:cNvGrpSpPr/>
        <p:nvPr/>
      </p:nvGrpSpPr>
      <p:grpSpPr>
        <a:xfrm>
          <a:off x="0" y="0"/>
          <a:ext cx="0" cy="0"/>
          <a:chOff x="0" y="0"/>
          <a:chExt cx="0" cy="0"/>
        </a:xfrm>
      </p:grpSpPr>
      <p:sp>
        <p:nvSpPr>
          <p:cNvPr id="4" name="标题 1"/>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b="1"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sp>
        <p:nvSpPr>
          <p:cNvPr id="3" name="文本占位符 11"/>
          <p:cNvSpPr>
            <a:spLocks noGrp="1"/>
          </p:cNvSpPr>
          <p:nvPr>
            <p:ph type="body" sz="quarter" idx="11" hasCustomPrompt="1"/>
          </p:nvPr>
        </p:nvSpPr>
        <p:spPr>
          <a:xfrm>
            <a:off x="710880" y="945093"/>
            <a:ext cx="10748057" cy="4219575"/>
          </a:xfrm>
          <a:prstGeom prst="rect">
            <a:avLst/>
          </a:prstGeom>
        </p:spPr>
        <p:txBody>
          <a:bodyPr/>
          <a:lstStyle>
            <a:lvl1pPr marL="360045" indent="-360045">
              <a:lnSpc>
                <a:spcPct val="150000"/>
              </a:lnSpc>
              <a:buClr>
                <a:srgbClr val="404040"/>
              </a:buClr>
              <a:buSzPct val="85000"/>
              <a:buFont typeface="Wingdings" panose="05000000000000000000" pitchFamily="2" charset="2"/>
              <a:buChar char="l"/>
              <a:defRPr lang="zh-CN" altLang="en-US" sz="16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1pPr>
            <a:lvl2pPr marL="719455" indent="-358775">
              <a:buFont typeface="Wingdings" panose="05000000000000000000" pitchFamily="2" charset="2"/>
              <a:buChar char="l"/>
              <a:defRPr lang="en-US" altLang="zh-CN" sz="14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2pPr>
            <a:lvl3pPr marL="1079500" indent="-358775">
              <a:buFont typeface="Wingdings" panose="05000000000000000000" pitchFamily="2" charset="2"/>
              <a:buChar char="l"/>
              <a:defRPr lang="zh-CN" altLang="en-US" sz="14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3pPr>
          </a:lstStyle>
          <a:p>
            <a:pPr lvl="0"/>
            <a:r>
              <a:rPr lang="zh-CN" altLang="en-US" dirty="0"/>
              <a:t>此处以罗列的方式表达</a:t>
            </a:r>
            <a:r>
              <a:rPr lang="en-US" altLang="zh-CN" dirty="0"/>
              <a:t>XXX</a:t>
            </a:r>
            <a:r>
              <a:rPr lang="zh-CN" altLang="en-US" dirty="0"/>
              <a:t>技术特性</a:t>
            </a:r>
            <a:r>
              <a:rPr lang="en-US" altLang="zh-CN" dirty="0"/>
              <a:t>/</a:t>
            </a:r>
            <a:r>
              <a:rPr lang="zh-CN" altLang="en-US" dirty="0"/>
              <a:t>要点等</a:t>
            </a:r>
            <a:endParaRPr lang="en-US" altLang="zh-CN" dirty="0"/>
          </a:p>
          <a:p>
            <a:pPr marL="720090" lvl="1" indent="-360045" algn="l" rtl="0" eaLnBrk="0" fontAlgn="base" hangingPunct="0">
              <a:lnSpc>
                <a:spcPct val="150000"/>
              </a:lnSpc>
              <a:spcBef>
                <a:spcPct val="20000"/>
              </a:spcBef>
              <a:spcAft>
                <a:spcPct val="0"/>
              </a:spcAft>
              <a:buClr>
                <a:srgbClr val="404040"/>
              </a:buClr>
              <a:buSzPct val="85000"/>
              <a:buFont typeface="Wingdings" panose="05000000000000000000" pitchFamily="2" charset="2"/>
              <a:buChar char="p"/>
            </a:pPr>
            <a:r>
              <a:rPr lang="zh-CN" altLang="en-US" dirty="0"/>
              <a:t>技术特性</a:t>
            </a:r>
            <a:r>
              <a:rPr lang="en-US" altLang="zh-CN" dirty="0"/>
              <a:t>1</a:t>
            </a:r>
          </a:p>
          <a:p>
            <a:pPr marL="720090" lvl="1" indent="-360045" algn="l" rtl="0" eaLnBrk="0" fontAlgn="base" hangingPunct="0">
              <a:lnSpc>
                <a:spcPct val="150000"/>
              </a:lnSpc>
              <a:spcBef>
                <a:spcPct val="20000"/>
              </a:spcBef>
              <a:spcAft>
                <a:spcPct val="0"/>
              </a:spcAft>
              <a:buClr>
                <a:srgbClr val="404040"/>
              </a:buClr>
              <a:buSzPct val="85000"/>
              <a:buFont typeface="Wingdings" panose="05000000000000000000" pitchFamily="2" charset="2"/>
              <a:buChar char="p"/>
            </a:pPr>
            <a:r>
              <a:rPr lang="zh-CN" altLang="en-US" dirty="0"/>
              <a:t>技术特性</a:t>
            </a:r>
            <a:r>
              <a:rPr lang="en-US" altLang="zh-CN" dirty="0"/>
              <a:t>2</a:t>
            </a:r>
          </a:p>
          <a:p>
            <a:pPr marL="1079500" lvl="2" indent="-358775" algn="l" rtl="0" eaLnBrk="0" fontAlgn="base" hangingPunct="0">
              <a:lnSpc>
                <a:spcPct val="150000"/>
              </a:lnSpc>
              <a:spcBef>
                <a:spcPct val="20000"/>
              </a:spcBef>
              <a:spcAft>
                <a:spcPct val="0"/>
              </a:spcAft>
              <a:buClr>
                <a:srgbClr val="404040"/>
              </a:buClr>
              <a:buSzPct val="85000"/>
            </a:pPr>
            <a:r>
              <a:rPr lang="zh-CN" altLang="en-US" dirty="0"/>
              <a:t>要点</a:t>
            </a:r>
            <a:r>
              <a:rPr lang="en-US" altLang="zh-CN" dirty="0"/>
              <a:t>1</a:t>
            </a:r>
          </a:p>
          <a:p>
            <a:pPr marL="1079500" lvl="2" indent="-358775" algn="l" rtl="0" eaLnBrk="0" fontAlgn="base" hangingPunct="0">
              <a:lnSpc>
                <a:spcPct val="150000"/>
              </a:lnSpc>
              <a:spcBef>
                <a:spcPct val="20000"/>
              </a:spcBef>
              <a:spcAft>
                <a:spcPct val="0"/>
              </a:spcAft>
              <a:buClr>
                <a:srgbClr val="404040"/>
              </a:buClr>
              <a:buSzPct val="85000"/>
            </a:pPr>
            <a:r>
              <a:rPr lang="zh-CN" altLang="en-US" dirty="0"/>
              <a:t>要点</a:t>
            </a:r>
            <a:r>
              <a:rPr lang="en-US" altLang="zh-CN" dirty="0"/>
              <a:t>2</a:t>
            </a:r>
            <a:endParaRPr lang="zh-CN" alt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自由发挥">
    <p:spTree>
      <p:nvGrpSpPr>
        <p:cNvPr id="1" name=""/>
        <p:cNvGrpSpPr/>
        <p:nvPr/>
      </p:nvGrpSpPr>
      <p:grpSpPr>
        <a:xfrm>
          <a:off x="0" y="0"/>
          <a:ext cx="0" cy="0"/>
          <a:chOff x="0" y="0"/>
          <a:chExt cx="0" cy="0"/>
        </a:xfrm>
      </p:grpSpPr>
      <p:sp>
        <p:nvSpPr>
          <p:cNvPr id="4" name="标题 1"/>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b="1"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案例">
    <p:spTree>
      <p:nvGrpSpPr>
        <p:cNvPr id="1" name=""/>
        <p:cNvGrpSpPr/>
        <p:nvPr/>
      </p:nvGrpSpPr>
      <p:grpSpPr>
        <a:xfrm>
          <a:off x="0" y="0"/>
          <a:ext cx="0" cy="0"/>
          <a:chOff x="0" y="0"/>
          <a:chExt cx="0" cy="0"/>
        </a:xfrm>
      </p:grpSpPr>
      <p:sp>
        <p:nvSpPr>
          <p:cNvPr id="4" name="标题 1"/>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b="1"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grpSp>
        <p:nvGrpSpPr>
          <p:cNvPr id="6" name="组合 5"/>
          <p:cNvGrpSpPr/>
          <p:nvPr userDrawn="1"/>
        </p:nvGrpSpPr>
        <p:grpSpPr>
          <a:xfrm>
            <a:off x="806306" y="968974"/>
            <a:ext cx="1228476" cy="528956"/>
            <a:chOff x="852891" y="1026849"/>
            <a:chExt cx="1228476" cy="528956"/>
          </a:xfrm>
        </p:grpSpPr>
        <p:sp>
          <p:nvSpPr>
            <p:cNvPr id="7" name="矩形 6"/>
            <p:cNvSpPr/>
            <p:nvPr/>
          </p:nvSpPr>
          <p:spPr>
            <a:xfrm>
              <a:off x="1047050" y="1144435"/>
              <a:ext cx="1000826" cy="376390"/>
            </a:xfrm>
            <a:prstGeom prst="rect">
              <a:avLst/>
            </a:prstGeom>
            <a:noFill/>
            <a:ln w="127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六边形 7"/>
            <p:cNvSpPr/>
            <p:nvPr/>
          </p:nvSpPr>
          <p:spPr>
            <a:xfrm rot="5400000">
              <a:off x="821086" y="1126435"/>
              <a:ext cx="461175" cy="397565"/>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9" name="图形 8"/>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6208" y="1217543"/>
              <a:ext cx="201682" cy="201682"/>
            </a:xfrm>
            <a:prstGeom prst="rect">
              <a:avLst/>
            </a:prstGeom>
          </p:spPr>
        </p:pic>
        <p:sp>
          <p:nvSpPr>
            <p:cNvPr id="10" name="TextBox 2"/>
            <p:cNvSpPr txBox="1">
              <a:spLocks noChangeArrowheads="1"/>
            </p:cNvSpPr>
            <p:nvPr/>
          </p:nvSpPr>
          <p:spPr bwMode="auto">
            <a:xfrm>
              <a:off x="1306172" y="1026849"/>
              <a:ext cx="775195" cy="510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nSpc>
                  <a:spcPct val="150000"/>
                </a:lnSpc>
                <a:defRPr sz="2000">
                  <a:solidFill>
                    <a:srgbClr val="B60206"/>
                  </a:solidFill>
                  <a:latin typeface="Alibaba PuHuiTi M" pitchFamily="18" charset="-122"/>
                  <a:ea typeface="Alibaba PuHuiTi M" pitchFamily="18" charset="-122"/>
                  <a:cs typeface="Alibaba PuHuiTi M" pitchFamily="18"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latin typeface="Calibri" panose="020F0502020204030204" pitchFamily="34" charset="0"/>
                  <a:ea typeface="宋体" panose="02010600030101010101" pitchFamily="2" charset="-122"/>
                </a:defRPr>
              </a:lvl9pPr>
            </a:lstStyle>
            <a:p>
              <a:r>
                <a:rPr lang="zh-CN" altLang="en-US" dirty="0">
                  <a:solidFill>
                    <a:srgbClr val="AD2B26"/>
                  </a:solidFill>
                  <a:latin typeface="Alibaba PuHuiTi B" pitchFamily="18" charset="-122"/>
                  <a:ea typeface="Alibaba PuHuiTi B" pitchFamily="18" charset="-122"/>
                  <a:cs typeface="Alibaba PuHuiTi B" pitchFamily="18" charset="-122"/>
                </a:rPr>
                <a:t>案例</a:t>
              </a:r>
            </a:p>
          </p:txBody>
        </p:sp>
      </p:grpSp>
      <p:sp>
        <p:nvSpPr>
          <p:cNvPr id="11" name="文本占位符 9"/>
          <p:cNvSpPr>
            <a:spLocks noGrp="1"/>
          </p:cNvSpPr>
          <p:nvPr>
            <p:ph type="body" sz="quarter" idx="10" hasCustomPrompt="1"/>
          </p:nvPr>
        </p:nvSpPr>
        <p:spPr>
          <a:xfrm>
            <a:off x="2195450" y="1016160"/>
            <a:ext cx="9214230" cy="517190"/>
          </a:xfrm>
          <a:prstGeom prst="rect">
            <a:avLst/>
          </a:prstGeom>
        </p:spPr>
        <p:txBody>
          <a:bodyPr anchor="ctr" anchorCtr="0"/>
          <a:lstStyle>
            <a:lvl1pPr marL="0" indent="0">
              <a:buNone/>
              <a:defRPr lang="zh-CN" altLang="en-US" sz="2400" kern="1200" dirty="0">
                <a:solidFill>
                  <a:srgbClr val="AD2B26"/>
                </a:solidFill>
                <a:latin typeface="Alibaba PuHuiTi M" pitchFamily="18" charset="-122"/>
                <a:ea typeface="Alibaba PuHuiTi M" pitchFamily="18" charset="-122"/>
                <a:cs typeface="Alibaba PuHuiTi M" pitchFamily="18" charset="-122"/>
              </a:defRPr>
            </a:lvl1pPr>
          </a:lstStyle>
          <a:p>
            <a:pPr marL="0" lvl="0" indent="0">
              <a:buNone/>
            </a:pPr>
            <a:r>
              <a:rPr lang="zh-CN" altLang="en-US" dirty="0"/>
              <a:t>案例标题</a:t>
            </a:r>
            <a:r>
              <a:rPr lang="en-US" altLang="zh-CN" dirty="0"/>
              <a:t>-</a:t>
            </a:r>
            <a:r>
              <a:rPr lang="zh-CN" altLang="en-US" dirty="0"/>
              <a:t>阿里巴巴普惠体</a:t>
            </a:r>
            <a:r>
              <a:rPr lang="en-US" altLang="zh-CN" dirty="0"/>
              <a:t>18</a:t>
            </a:r>
            <a:r>
              <a:rPr lang="zh-CN" altLang="en-US" dirty="0"/>
              <a:t>号</a:t>
            </a:r>
          </a:p>
        </p:txBody>
      </p:sp>
      <p:sp>
        <p:nvSpPr>
          <p:cNvPr id="12" name="文本占位符 11"/>
          <p:cNvSpPr>
            <a:spLocks noGrp="1"/>
          </p:cNvSpPr>
          <p:nvPr>
            <p:ph type="body" sz="quarter" idx="11" hasCustomPrompt="1"/>
          </p:nvPr>
        </p:nvSpPr>
        <p:spPr>
          <a:xfrm>
            <a:off x="2195450" y="1656000"/>
            <a:ext cx="9214230" cy="4219575"/>
          </a:xfrm>
          <a:prstGeom prst="rect">
            <a:avLst/>
          </a:prstGeom>
        </p:spPr>
        <p:txBody>
          <a:bodyPr/>
          <a:lstStyle>
            <a:lvl1pPr marL="0" indent="0">
              <a:lnSpc>
                <a:spcPct val="150000"/>
              </a:lnSpc>
              <a:buNone/>
              <a:defRPr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此为案例内容，字体不可改，阿里巴巴普惠体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练习">
    <p:spTree>
      <p:nvGrpSpPr>
        <p:cNvPr id="1" name=""/>
        <p:cNvGrpSpPr/>
        <p:nvPr/>
      </p:nvGrpSpPr>
      <p:grpSpPr>
        <a:xfrm>
          <a:off x="0" y="0"/>
          <a:ext cx="0" cy="0"/>
          <a:chOff x="0" y="0"/>
          <a:chExt cx="0" cy="0"/>
        </a:xfrm>
      </p:grpSpPr>
      <p:sp>
        <p:nvSpPr>
          <p:cNvPr id="4" name="标题 1"/>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b="1"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grpSp>
        <p:nvGrpSpPr>
          <p:cNvPr id="6" name="组合 5"/>
          <p:cNvGrpSpPr/>
          <p:nvPr userDrawn="1"/>
        </p:nvGrpSpPr>
        <p:grpSpPr>
          <a:xfrm>
            <a:off x="806306" y="968974"/>
            <a:ext cx="1228476" cy="528956"/>
            <a:chOff x="852891" y="1026849"/>
            <a:chExt cx="1228476" cy="528956"/>
          </a:xfrm>
        </p:grpSpPr>
        <p:sp>
          <p:nvSpPr>
            <p:cNvPr id="7" name="矩形 6"/>
            <p:cNvSpPr/>
            <p:nvPr/>
          </p:nvSpPr>
          <p:spPr>
            <a:xfrm>
              <a:off x="1047050" y="1144435"/>
              <a:ext cx="1000826" cy="376390"/>
            </a:xfrm>
            <a:prstGeom prst="rect">
              <a:avLst/>
            </a:prstGeom>
            <a:noFill/>
            <a:ln w="127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六边形 7"/>
            <p:cNvSpPr/>
            <p:nvPr/>
          </p:nvSpPr>
          <p:spPr>
            <a:xfrm rot="5400000">
              <a:off x="821086" y="1126435"/>
              <a:ext cx="461175" cy="397565"/>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9" name="图形 8"/>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6208" y="1217543"/>
              <a:ext cx="201682" cy="201682"/>
            </a:xfrm>
            <a:prstGeom prst="rect">
              <a:avLst/>
            </a:prstGeom>
          </p:spPr>
        </p:pic>
        <p:sp>
          <p:nvSpPr>
            <p:cNvPr id="10" name="TextBox 2"/>
            <p:cNvSpPr txBox="1">
              <a:spLocks noChangeArrowheads="1"/>
            </p:cNvSpPr>
            <p:nvPr/>
          </p:nvSpPr>
          <p:spPr bwMode="auto">
            <a:xfrm>
              <a:off x="1306172" y="1026849"/>
              <a:ext cx="775195" cy="510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nSpc>
                  <a:spcPct val="150000"/>
                </a:lnSpc>
                <a:defRPr sz="2000">
                  <a:solidFill>
                    <a:srgbClr val="B60206"/>
                  </a:solidFill>
                  <a:latin typeface="Alibaba PuHuiTi M" pitchFamily="18" charset="-122"/>
                  <a:ea typeface="Alibaba PuHuiTi M" pitchFamily="18" charset="-122"/>
                  <a:cs typeface="Alibaba PuHuiTi M" pitchFamily="18"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latin typeface="Calibri" panose="020F0502020204030204" pitchFamily="34" charset="0"/>
                  <a:ea typeface="宋体" panose="02010600030101010101" pitchFamily="2" charset="-122"/>
                </a:defRPr>
              </a:lvl9pPr>
            </a:lstStyle>
            <a:p>
              <a:r>
                <a:rPr lang="zh-CN" altLang="en-US" dirty="0">
                  <a:solidFill>
                    <a:srgbClr val="AD2B26"/>
                  </a:solidFill>
                  <a:latin typeface="Alibaba PuHuiTi B" pitchFamily="18" charset="-122"/>
                  <a:ea typeface="Alibaba PuHuiTi B" pitchFamily="18" charset="-122"/>
                  <a:cs typeface="Alibaba PuHuiTi B" pitchFamily="18" charset="-122"/>
                </a:rPr>
                <a:t>练习</a:t>
              </a:r>
            </a:p>
          </p:txBody>
        </p:sp>
      </p:grpSp>
      <p:sp>
        <p:nvSpPr>
          <p:cNvPr id="11" name="文本占位符 9"/>
          <p:cNvSpPr>
            <a:spLocks noGrp="1"/>
          </p:cNvSpPr>
          <p:nvPr>
            <p:ph type="body" sz="quarter" idx="10" hasCustomPrompt="1"/>
          </p:nvPr>
        </p:nvSpPr>
        <p:spPr>
          <a:xfrm>
            <a:off x="2195450" y="1016160"/>
            <a:ext cx="9214230" cy="517190"/>
          </a:xfrm>
          <a:prstGeom prst="rect">
            <a:avLst/>
          </a:prstGeom>
        </p:spPr>
        <p:txBody>
          <a:bodyPr anchor="ctr" anchorCtr="0"/>
          <a:lstStyle>
            <a:lvl1pPr marL="0" indent="0">
              <a:buNone/>
              <a:defRPr lang="zh-CN" altLang="en-US" sz="2400" kern="1200" dirty="0">
                <a:solidFill>
                  <a:srgbClr val="AD2B26"/>
                </a:solidFill>
                <a:latin typeface="Alibaba PuHuiTi M" pitchFamily="18" charset="-122"/>
                <a:ea typeface="Alibaba PuHuiTi M" pitchFamily="18" charset="-122"/>
                <a:cs typeface="Alibaba PuHuiTi M" pitchFamily="18" charset="-122"/>
              </a:defRPr>
            </a:lvl1pPr>
          </a:lstStyle>
          <a:p>
            <a:pPr marL="0" lvl="0" indent="0">
              <a:buNone/>
            </a:pPr>
            <a:r>
              <a:rPr lang="zh-CN" altLang="en-US" dirty="0"/>
              <a:t>练习标题</a:t>
            </a:r>
            <a:r>
              <a:rPr lang="en-US" altLang="zh-CN" dirty="0"/>
              <a:t>-</a:t>
            </a:r>
            <a:r>
              <a:rPr lang="zh-CN" altLang="en-US" dirty="0"/>
              <a:t>阿里巴巴普惠体</a:t>
            </a:r>
            <a:r>
              <a:rPr lang="en-US" altLang="zh-CN" dirty="0"/>
              <a:t>18</a:t>
            </a:r>
            <a:r>
              <a:rPr lang="zh-CN" altLang="en-US" dirty="0"/>
              <a:t>号</a:t>
            </a:r>
          </a:p>
        </p:txBody>
      </p:sp>
      <p:sp>
        <p:nvSpPr>
          <p:cNvPr id="12" name="文本占位符 11"/>
          <p:cNvSpPr>
            <a:spLocks noGrp="1"/>
          </p:cNvSpPr>
          <p:nvPr>
            <p:ph type="body" sz="quarter" idx="11" hasCustomPrompt="1"/>
          </p:nvPr>
        </p:nvSpPr>
        <p:spPr>
          <a:xfrm>
            <a:off x="2195450" y="1656000"/>
            <a:ext cx="9214230" cy="4219575"/>
          </a:xfrm>
          <a:prstGeom prst="rect">
            <a:avLst/>
          </a:prstGeom>
        </p:spPr>
        <p:txBody>
          <a:bodyPr/>
          <a:lstStyle>
            <a:lvl1pPr marL="0" indent="0">
              <a:lnSpc>
                <a:spcPct val="150000"/>
              </a:lnSpc>
              <a:buNone/>
              <a:defRPr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此为练习内容，字体不可改，阿里巴巴普惠体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思考页">
    <p:spTree>
      <p:nvGrpSpPr>
        <p:cNvPr id="1" name=""/>
        <p:cNvGrpSpPr/>
        <p:nvPr/>
      </p:nvGrpSpPr>
      <p:grpSpPr>
        <a:xfrm>
          <a:off x="0" y="0"/>
          <a:ext cx="0" cy="0"/>
          <a:chOff x="0" y="0"/>
          <a:chExt cx="0" cy="0"/>
        </a:xfrm>
      </p:grpSpPr>
      <p:sp>
        <p:nvSpPr>
          <p:cNvPr id="28" name="六边形 27"/>
          <p:cNvSpPr/>
          <p:nvPr userDrawn="1"/>
        </p:nvSpPr>
        <p:spPr>
          <a:xfrm rot="5400000">
            <a:off x="941355" y="3612018"/>
            <a:ext cx="1225219" cy="1056223"/>
          </a:xfrm>
          <a:prstGeom prst="hexagon">
            <a:avLst/>
          </a:prstGeom>
          <a:noFill/>
          <a:ln w="12700">
            <a:solidFill>
              <a:srgbClr val="51515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23" name="六边形 22"/>
          <p:cNvSpPr/>
          <p:nvPr userDrawn="1"/>
        </p:nvSpPr>
        <p:spPr>
          <a:xfrm rot="5400000">
            <a:off x="1484022" y="2632538"/>
            <a:ext cx="1944550" cy="1676336"/>
          </a:xfrm>
          <a:prstGeom prst="hexagon">
            <a:avLst/>
          </a:prstGeom>
          <a:solidFill>
            <a:schemeClr val="bg1"/>
          </a:solidFill>
          <a:ln w="1143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文本占位符 3"/>
          <p:cNvSpPr>
            <a:spLocks noGrp="1"/>
          </p:cNvSpPr>
          <p:nvPr>
            <p:ph type="body" sz="quarter" idx="10" hasCustomPrompt="1"/>
          </p:nvPr>
        </p:nvSpPr>
        <p:spPr>
          <a:xfrm>
            <a:off x="5126584" y="1436556"/>
            <a:ext cx="5760538" cy="4710244"/>
          </a:xfrm>
          <a:prstGeom prst="rect">
            <a:avLst/>
          </a:prstGeom>
        </p:spPr>
        <p:txBody>
          <a:bodyPr anchor="ctr"/>
          <a:lstStyle>
            <a:lvl1pPr marL="342900" marR="0" indent="-342900" algn="l" defTabSz="914400" rtl="0" eaLnBrk="0" fontAlgn="base" latinLnBrk="0" hangingPunct="0">
              <a:lnSpc>
                <a:spcPct val="200000"/>
              </a:lnSpc>
              <a:spcBef>
                <a:spcPct val="20000"/>
              </a:spcBef>
              <a:spcAft>
                <a:spcPct val="0"/>
              </a:spcAft>
              <a:buClrTx/>
              <a:buSzTx/>
              <a:buFont typeface="+mj-lt"/>
              <a:buAutoNum type="arabicPeriod"/>
              <a:defRPr sz="18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609600" indent="0">
              <a:buNone/>
              <a:defRPr/>
            </a:lvl2pPr>
            <a:lvl3pPr marL="1219200" indent="0">
              <a:buNone/>
              <a:defRPr/>
            </a:lvl3pPr>
            <a:lvl4pPr marL="1828800" indent="0">
              <a:buNone/>
              <a:defRPr/>
            </a:lvl4pPr>
          </a:lstStyle>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endParaRPr lang="zh-CN" altLang="en-US" dirty="0"/>
          </a:p>
        </p:txBody>
      </p:sp>
      <p:sp>
        <p:nvSpPr>
          <p:cNvPr id="17" name="标题占位符 1"/>
          <p:cNvSpPr txBox="1">
            <a:spLocks noChangeArrowheads="1"/>
          </p:cNvSpPr>
          <p:nvPr userDrawn="1"/>
        </p:nvSpPr>
        <p:spPr bwMode="auto">
          <a:xfrm>
            <a:off x="1695420" y="2987770"/>
            <a:ext cx="1567542" cy="107950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lgn="ctr"/>
            <a:r>
              <a:rPr lang="zh-CN" altLang="en-US" sz="4000" dirty="0">
                <a:latin typeface="阿里巴巴普惠体" panose="00020600040101010101" pitchFamily="18" charset="-122"/>
                <a:ea typeface="阿里巴巴普惠体" panose="00020600040101010101" pitchFamily="18" charset="-122"/>
                <a:cs typeface="阿里巴巴普惠体" panose="00020600040101010101" pitchFamily="18" charset="-122"/>
              </a:rPr>
              <a:t>思考</a:t>
            </a:r>
          </a:p>
        </p:txBody>
      </p:sp>
      <p:sp>
        <p:nvSpPr>
          <p:cNvPr id="20" name="标题 1"/>
          <p:cNvSpPr>
            <a:spLocks noGrp="1"/>
          </p:cNvSpPr>
          <p:nvPr userDrawn="1">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sp>
        <p:nvSpPr>
          <p:cNvPr id="24" name="六边形 23"/>
          <p:cNvSpPr/>
          <p:nvPr userDrawn="1"/>
        </p:nvSpPr>
        <p:spPr>
          <a:xfrm rot="5400000">
            <a:off x="3294074" y="2254203"/>
            <a:ext cx="566610" cy="488457"/>
          </a:xfrm>
          <a:prstGeom prst="hexagon">
            <a:avLst/>
          </a:prstGeom>
          <a:solidFill>
            <a:srgbClr val="AD2B26"/>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 name="六边形 24"/>
          <p:cNvSpPr/>
          <p:nvPr userDrawn="1"/>
        </p:nvSpPr>
        <p:spPr>
          <a:xfrm rot="5400000">
            <a:off x="1198356" y="4231536"/>
            <a:ext cx="298934" cy="257702"/>
          </a:xfrm>
          <a:prstGeom prst="hexagon">
            <a:avLst/>
          </a:prstGeom>
          <a:solidFill>
            <a:srgbClr val="495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26" name="六边形 25"/>
          <p:cNvSpPr/>
          <p:nvPr userDrawn="1"/>
        </p:nvSpPr>
        <p:spPr>
          <a:xfrm rot="5400000">
            <a:off x="3642476" y="4490365"/>
            <a:ext cx="566612" cy="488459"/>
          </a:xfrm>
          <a:prstGeom prst="hexagon">
            <a:avLst/>
          </a:prstGeom>
          <a:noFill/>
          <a:ln w="1905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0" name="六边形 29"/>
          <p:cNvSpPr/>
          <p:nvPr userDrawn="1"/>
        </p:nvSpPr>
        <p:spPr>
          <a:xfrm rot="5400000">
            <a:off x="1190641" y="1820150"/>
            <a:ext cx="854974" cy="737047"/>
          </a:xfrm>
          <a:prstGeom prst="hexagon">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总结页">
    <p:spTree>
      <p:nvGrpSpPr>
        <p:cNvPr id="1" name=""/>
        <p:cNvGrpSpPr/>
        <p:nvPr/>
      </p:nvGrpSpPr>
      <p:grpSpPr>
        <a:xfrm>
          <a:off x="0" y="0"/>
          <a:ext cx="0" cy="0"/>
          <a:chOff x="0" y="0"/>
          <a:chExt cx="0" cy="0"/>
        </a:xfrm>
      </p:grpSpPr>
      <p:sp>
        <p:nvSpPr>
          <p:cNvPr id="8" name="文本占位符 3"/>
          <p:cNvSpPr>
            <a:spLocks noGrp="1"/>
          </p:cNvSpPr>
          <p:nvPr>
            <p:ph type="body" sz="quarter" idx="10" hasCustomPrompt="1"/>
          </p:nvPr>
        </p:nvSpPr>
        <p:spPr>
          <a:xfrm>
            <a:off x="5126584" y="1463040"/>
            <a:ext cx="5760538" cy="4511040"/>
          </a:xfrm>
          <a:prstGeom prst="rect">
            <a:avLst/>
          </a:prstGeom>
        </p:spPr>
        <p:txBody>
          <a:bodyPr anchor="ctr"/>
          <a:lstStyle>
            <a:lvl1pPr marL="342900" marR="0" indent="-342900" algn="l" defTabSz="914400" rtl="0" eaLnBrk="0" fontAlgn="base" latinLnBrk="0" hangingPunct="0">
              <a:lnSpc>
                <a:spcPct val="200000"/>
              </a:lnSpc>
              <a:spcBef>
                <a:spcPct val="20000"/>
              </a:spcBef>
              <a:spcAft>
                <a:spcPct val="0"/>
              </a:spcAft>
              <a:buClrTx/>
              <a:buSzTx/>
              <a:buFont typeface="+mj-lt"/>
              <a:buAutoNum type="arabicPeriod"/>
              <a:defRPr sz="1800">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609600" indent="0">
              <a:buNone/>
              <a:defRPr/>
            </a:lvl2pPr>
            <a:lvl3pPr marL="1219200" indent="0">
              <a:buNone/>
              <a:defRPr/>
            </a:lvl3pPr>
            <a:lvl4pPr marL="1828800" indent="0">
              <a:buNone/>
              <a:defRPr/>
            </a:lvl4pPr>
          </a:lstStyle>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endParaRPr lang="zh-CN" altLang="en-US" dirty="0"/>
          </a:p>
        </p:txBody>
      </p:sp>
      <p:sp>
        <p:nvSpPr>
          <p:cNvPr id="10" name="标题占位符 1"/>
          <p:cNvSpPr txBox="1">
            <a:spLocks noChangeArrowheads="1"/>
          </p:cNvSpPr>
          <p:nvPr userDrawn="1"/>
        </p:nvSpPr>
        <p:spPr bwMode="auto">
          <a:xfrm>
            <a:off x="0" y="2889250"/>
            <a:ext cx="5105400" cy="107950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lgn="ctr">
              <a:defRPr/>
            </a:pPr>
            <a:r>
              <a:rPr lang="zh-CN" altLang="en-US" sz="4800" kern="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总结</a:t>
            </a:r>
            <a:endParaRPr lang="zh-TW" altLang="zh-CN" sz="4800" kern="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grpSp>
        <p:nvGrpSpPr>
          <p:cNvPr id="9" name="组合 8"/>
          <p:cNvGrpSpPr/>
          <p:nvPr userDrawn="1"/>
        </p:nvGrpSpPr>
        <p:grpSpPr>
          <a:xfrm>
            <a:off x="710880" y="1928702"/>
            <a:ext cx="3587349" cy="3036721"/>
            <a:chOff x="864135" y="2246295"/>
            <a:chExt cx="3587349" cy="3036721"/>
          </a:xfrm>
        </p:grpSpPr>
        <p:sp>
          <p:nvSpPr>
            <p:cNvPr id="12" name="椭圆 11"/>
            <p:cNvSpPr/>
            <p:nvPr userDrawn="1"/>
          </p:nvSpPr>
          <p:spPr>
            <a:xfrm>
              <a:off x="1348310" y="4694927"/>
              <a:ext cx="588089" cy="588089"/>
            </a:xfrm>
            <a:prstGeom prst="ellipse">
              <a:avLst/>
            </a:prstGeom>
            <a:noFill/>
            <a:ln w="1270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userDrawn="1"/>
          </p:nvSpPr>
          <p:spPr>
            <a:xfrm>
              <a:off x="2962055" y="4101828"/>
              <a:ext cx="926888" cy="926888"/>
            </a:xfrm>
            <a:prstGeom prst="ellipse">
              <a:avLst/>
            </a:prstGeom>
            <a:solidFill>
              <a:srgbClr val="515151">
                <a:alpha val="6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userDrawn="1"/>
          </p:nvSpPr>
          <p:spPr>
            <a:xfrm>
              <a:off x="2860808" y="2695667"/>
              <a:ext cx="1590676" cy="1590676"/>
            </a:xfrm>
            <a:prstGeom prst="ellipse">
              <a:avLst/>
            </a:prstGeom>
            <a:noFill/>
            <a:ln w="12700">
              <a:solidFill>
                <a:srgbClr val="51515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userDrawn="1"/>
          </p:nvSpPr>
          <p:spPr>
            <a:xfrm>
              <a:off x="1642355" y="2871191"/>
              <a:ext cx="1924945" cy="1895739"/>
            </a:xfrm>
            <a:prstGeom prst="ellipse">
              <a:avLst/>
            </a:prstGeom>
            <a:solidFill>
              <a:schemeClr val="bg1"/>
            </a:solidFill>
            <a:ln w="1143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椭圆 15"/>
            <p:cNvSpPr/>
            <p:nvPr userDrawn="1"/>
          </p:nvSpPr>
          <p:spPr>
            <a:xfrm>
              <a:off x="864135" y="2246295"/>
              <a:ext cx="804338" cy="804338"/>
            </a:xfrm>
            <a:prstGeom prst="ellipse">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userDrawn="1"/>
          </p:nvSpPr>
          <p:spPr>
            <a:xfrm>
              <a:off x="3257550" y="2352674"/>
              <a:ext cx="314325" cy="314325"/>
            </a:xfrm>
            <a:prstGeom prst="ellipse">
              <a:avLst/>
            </a:prstGeom>
            <a:solidFill>
              <a:srgbClr val="495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标题占位符 1"/>
            <p:cNvSpPr txBox="1">
              <a:spLocks noChangeArrowheads="1"/>
            </p:cNvSpPr>
            <p:nvPr userDrawn="1"/>
          </p:nvSpPr>
          <p:spPr bwMode="auto">
            <a:xfrm>
              <a:off x="1822066" y="3328761"/>
              <a:ext cx="1567542" cy="107950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lgn="ctr"/>
              <a:r>
                <a:rPr lang="zh-CN" altLang="en-US" sz="4000" dirty="0">
                  <a:latin typeface="阿里巴巴普惠体" panose="00020600040101010101" pitchFamily="18" charset="-122"/>
                  <a:ea typeface="阿里巴巴普惠体" panose="00020600040101010101" pitchFamily="18" charset="-122"/>
                  <a:cs typeface="阿里巴巴普惠体" panose="00020600040101010101" pitchFamily="18" charset="-122"/>
                </a:rPr>
                <a:t>总结</a:t>
              </a:r>
            </a:p>
          </p:txBody>
        </p:sp>
      </p:grpSp>
      <p:sp>
        <p:nvSpPr>
          <p:cNvPr id="21" name="标题 1"/>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今日作业">
    <p:spTree>
      <p:nvGrpSpPr>
        <p:cNvPr id="1" name=""/>
        <p:cNvGrpSpPr/>
        <p:nvPr/>
      </p:nvGrpSpPr>
      <p:grpSpPr>
        <a:xfrm>
          <a:off x="0" y="0"/>
          <a:ext cx="0" cy="0"/>
          <a:chOff x="0" y="0"/>
          <a:chExt cx="0" cy="0"/>
        </a:xfrm>
      </p:grpSpPr>
      <p:sp>
        <p:nvSpPr>
          <p:cNvPr id="43" name="矩形 42"/>
          <p:cNvSpPr/>
          <p:nvPr userDrawn="1"/>
        </p:nvSpPr>
        <p:spPr>
          <a:xfrm rot="2700000">
            <a:off x="3564412" y="3089727"/>
            <a:ext cx="936368" cy="936368"/>
          </a:xfrm>
          <a:prstGeom prst="rect">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39" name="矩形 38"/>
          <p:cNvSpPr/>
          <p:nvPr userDrawn="1"/>
        </p:nvSpPr>
        <p:spPr>
          <a:xfrm rot="2700000">
            <a:off x="3711024" y="4032814"/>
            <a:ext cx="643144" cy="643144"/>
          </a:xfrm>
          <a:prstGeom prst="rect">
            <a:avLst/>
          </a:prstGeom>
          <a:noFill/>
          <a:ln w="12700">
            <a:solidFill>
              <a:srgbClr val="51515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1" name="矩形 40"/>
          <p:cNvSpPr/>
          <p:nvPr userDrawn="1"/>
        </p:nvSpPr>
        <p:spPr>
          <a:xfrm rot="2700000">
            <a:off x="1595908" y="2140629"/>
            <a:ext cx="219635" cy="219635"/>
          </a:xfrm>
          <a:prstGeom prst="rect">
            <a:avLst/>
          </a:prstGeom>
          <a:solidFill>
            <a:srgbClr val="495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2" name="矩形 41"/>
          <p:cNvSpPr/>
          <p:nvPr userDrawn="1"/>
        </p:nvSpPr>
        <p:spPr>
          <a:xfrm rot="2700000">
            <a:off x="1559312" y="4247863"/>
            <a:ext cx="494750" cy="494750"/>
          </a:xfrm>
          <a:prstGeom prst="rect">
            <a:avLst/>
          </a:prstGeom>
          <a:solidFill>
            <a:srgbClr val="515151">
              <a:alpha val="6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4" name="矩形 43"/>
          <p:cNvSpPr/>
          <p:nvPr userDrawn="1"/>
        </p:nvSpPr>
        <p:spPr>
          <a:xfrm rot="2700000">
            <a:off x="986540" y="2161712"/>
            <a:ext cx="361655" cy="361655"/>
          </a:xfrm>
          <a:prstGeom prst="rect">
            <a:avLst/>
          </a:prstGeom>
          <a:noFill/>
          <a:ln w="12700">
            <a:solidFill>
              <a:srgbClr val="51515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0" name="矩形 39"/>
          <p:cNvSpPr/>
          <p:nvPr userDrawn="1"/>
        </p:nvSpPr>
        <p:spPr>
          <a:xfrm rot="2700000">
            <a:off x="1815645" y="2537749"/>
            <a:ext cx="1828800" cy="1828800"/>
          </a:xfrm>
          <a:prstGeom prst="rect">
            <a:avLst/>
          </a:prstGeom>
          <a:solidFill>
            <a:schemeClr val="bg1"/>
          </a:solidFill>
          <a:ln w="1143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8" name="文本占位符 3"/>
          <p:cNvSpPr>
            <a:spLocks noGrp="1"/>
          </p:cNvSpPr>
          <p:nvPr>
            <p:ph type="body" sz="quarter" idx="10" hasCustomPrompt="1"/>
          </p:nvPr>
        </p:nvSpPr>
        <p:spPr>
          <a:xfrm>
            <a:off x="5126584" y="1371600"/>
            <a:ext cx="5760538" cy="4673600"/>
          </a:xfrm>
          <a:prstGeom prst="rect">
            <a:avLst/>
          </a:prstGeom>
        </p:spPr>
        <p:txBody>
          <a:bodyPr anchor="ctr"/>
          <a:lstStyle>
            <a:lvl1pPr marL="342900" marR="0" indent="-342900" algn="l" defTabSz="914400" rtl="0" eaLnBrk="0" fontAlgn="base" latinLnBrk="0" hangingPunct="0">
              <a:lnSpc>
                <a:spcPct val="200000"/>
              </a:lnSpc>
              <a:spcBef>
                <a:spcPct val="20000"/>
              </a:spcBef>
              <a:spcAft>
                <a:spcPct val="0"/>
              </a:spcAft>
              <a:buClrTx/>
              <a:buSzTx/>
              <a:buFont typeface="+mj-lt"/>
              <a:buAutoNum type="arabicPeriod"/>
              <a:defRPr sz="1800">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609600" indent="0">
              <a:buNone/>
              <a:defRPr/>
            </a:lvl2pPr>
            <a:lvl3pPr marL="1219200" indent="0">
              <a:buNone/>
              <a:defRPr/>
            </a:lvl3pPr>
            <a:lvl4pPr marL="1828800" indent="0">
              <a:buNone/>
              <a:defRPr/>
            </a:lvl4pPr>
          </a:lstStyle>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endParaRPr lang="zh-CN" altLang="en-US" dirty="0"/>
          </a:p>
        </p:txBody>
      </p:sp>
      <p:sp>
        <p:nvSpPr>
          <p:cNvPr id="21" name="标题 1"/>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sp>
        <p:nvSpPr>
          <p:cNvPr id="33" name="标题占位符 1"/>
          <p:cNvSpPr txBox="1">
            <a:spLocks noChangeArrowheads="1"/>
          </p:cNvSpPr>
          <p:nvPr userDrawn="1"/>
        </p:nvSpPr>
        <p:spPr bwMode="auto">
          <a:xfrm>
            <a:off x="1938193" y="2679748"/>
            <a:ext cx="1567542" cy="154657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lgn="ctr"/>
            <a:r>
              <a:rPr lang="zh-CN" altLang="en-US" sz="3600" dirty="0">
                <a:latin typeface="阿里巴巴普惠体" panose="00020600040101010101" pitchFamily="18" charset="-122"/>
                <a:ea typeface="阿里巴巴普惠体" panose="00020600040101010101" pitchFamily="18" charset="-122"/>
                <a:cs typeface="阿里巴巴普惠体" panose="00020600040101010101" pitchFamily="18" charset="-122"/>
              </a:rPr>
              <a:t>今日</a:t>
            </a:r>
            <a:endParaRPr lang="en-US" altLang="zh-CN" sz="360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algn="ctr"/>
            <a:r>
              <a:rPr lang="zh-CN" altLang="en-US" sz="3600" dirty="0">
                <a:latin typeface="阿里巴巴普惠体" panose="00020600040101010101" pitchFamily="18" charset="-122"/>
                <a:ea typeface="阿里巴巴普惠体" panose="00020600040101010101" pitchFamily="18" charset="-122"/>
                <a:cs typeface="阿里巴巴普惠体" panose="00020600040101010101" pitchFamily="18" charset="-122"/>
              </a:rPr>
              <a:t>作业</a:t>
            </a:r>
          </a:p>
        </p:txBody>
      </p:sp>
      <p:sp>
        <p:nvSpPr>
          <p:cNvPr id="45" name="矩形 44"/>
          <p:cNvSpPr/>
          <p:nvPr userDrawn="1"/>
        </p:nvSpPr>
        <p:spPr>
          <a:xfrm rot="2700000">
            <a:off x="4273426" y="2466440"/>
            <a:ext cx="263657" cy="263657"/>
          </a:xfrm>
          <a:prstGeom prst="rect">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版式">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5019358" y="1006475"/>
            <a:ext cx="5973761" cy="4256405"/>
          </a:xfrm>
          <a:prstGeom prst="rect">
            <a:avLst/>
          </a:prstGeom>
        </p:spPr>
        <p:txBody>
          <a:bodyPr anchor="ctr"/>
          <a:lstStyle>
            <a:lvl1pPr marL="457200" marR="0" indent="-457200" algn="l" defTabSz="914400" rtl="0" eaLnBrk="0" fontAlgn="base" latinLnBrk="0" hangingPunct="0">
              <a:lnSpc>
                <a:spcPct val="200000"/>
              </a:lnSpc>
              <a:spcBef>
                <a:spcPct val="20000"/>
              </a:spcBef>
              <a:spcAft>
                <a:spcPct val="0"/>
              </a:spcAft>
              <a:buClrTx/>
              <a:buSzTx/>
              <a:buFont typeface="Wingdings" panose="05000000000000000000" pitchFamily="2" charset="2"/>
              <a:buChar char="u"/>
              <a:defRPr sz="1800">
                <a:solidFill>
                  <a:schemeClr val="tx1">
                    <a:lumMod val="75000"/>
                    <a:lumOff val="25000"/>
                  </a:schemeClr>
                </a:solidFill>
              </a:defRPr>
            </a:lvl1pPr>
          </a:lstStyle>
          <a:p>
            <a:pPr lvl="0"/>
            <a:r>
              <a:rPr kumimoji="1" lang="zh-CN" altLang="en-US" dirty="0"/>
              <a:t>单击此处编辑母版文本样式</a:t>
            </a:r>
            <a:endParaRPr kumimoji="1" lang="en-US" altLang="zh-CN" dirty="0"/>
          </a:p>
          <a:p>
            <a:pPr lvl="0"/>
            <a:r>
              <a:rPr kumimoji="1" lang="zh-CN" altLang="en-US" dirty="0"/>
              <a:t>根据实际内容可调整文字高低的位置</a:t>
            </a:r>
            <a:endParaRPr kumimoji="1" lang="en-US" altLang="zh-CN" dirty="0"/>
          </a:p>
          <a:p>
            <a:pPr marL="457200" marR="0" lvl="0" indent="-457200" algn="l" defTabSz="914400" rtl="0" eaLnBrk="0" fontAlgn="base" latinLnBrk="0" hangingPunct="0">
              <a:lnSpc>
                <a:spcPct val="200000"/>
              </a:lnSpc>
              <a:spcBef>
                <a:spcPct val="20000"/>
              </a:spcBef>
              <a:spcAft>
                <a:spcPct val="0"/>
              </a:spcAft>
              <a:buClrTx/>
              <a:buSzTx/>
              <a:buFont typeface="Wingdings" panose="05000000000000000000" pitchFamily="2" charset="2"/>
              <a:buChar char="u"/>
              <a:defRPr/>
            </a:pPr>
            <a:r>
              <a:rPr kumimoji="1" lang="zh-CN" altLang="en-US" dirty="0"/>
              <a:t>此内容上下居中对齐，可根据实际情况微调位置和字体大小</a:t>
            </a:r>
          </a:p>
          <a:p>
            <a:pPr lvl="0"/>
            <a:endParaRPr kumimoji="1" lang="zh-CN" alt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目录版式">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5019358" y="1006475"/>
            <a:ext cx="5973761" cy="4256405"/>
          </a:xfrm>
          <a:prstGeom prst="rect">
            <a:avLst/>
          </a:prstGeom>
        </p:spPr>
        <p:txBody>
          <a:bodyPr anchor="ctr"/>
          <a:lstStyle>
            <a:lvl1pPr marL="457200" marR="0" indent="-457200" algn="l" defTabSz="914400" rtl="0" eaLnBrk="0" fontAlgn="base" latinLnBrk="0" hangingPunct="0">
              <a:lnSpc>
                <a:spcPct val="200000"/>
              </a:lnSpc>
              <a:spcBef>
                <a:spcPct val="20000"/>
              </a:spcBef>
              <a:spcAft>
                <a:spcPct val="0"/>
              </a:spcAft>
              <a:buClrTx/>
              <a:buSzTx/>
              <a:buFont typeface="Wingdings" panose="05000000000000000000" pitchFamily="2" charset="2"/>
              <a:buChar char="u"/>
              <a:defRPr sz="1800">
                <a:solidFill>
                  <a:schemeClr val="tx1">
                    <a:lumMod val="75000"/>
                    <a:lumOff val="25000"/>
                  </a:schemeClr>
                </a:solidFill>
              </a:defRPr>
            </a:lvl1pPr>
          </a:lstStyle>
          <a:p>
            <a:pPr lvl="0"/>
            <a:r>
              <a:rPr kumimoji="1" lang="zh-CN" altLang="en-US" dirty="0"/>
              <a:t>单击此处编辑母版文本样式</a:t>
            </a:r>
            <a:endParaRPr kumimoji="1" lang="en-US" altLang="zh-CN" dirty="0"/>
          </a:p>
          <a:p>
            <a:pPr lvl="0"/>
            <a:r>
              <a:rPr kumimoji="1" lang="zh-CN" altLang="en-US" dirty="0"/>
              <a:t>根据实际内容可调整文字高低的位置</a:t>
            </a:r>
            <a:endParaRPr kumimoji="1" lang="en-US" altLang="zh-CN" dirty="0"/>
          </a:p>
          <a:p>
            <a:pPr marL="457200" marR="0" lvl="0" indent="-457200" algn="l" defTabSz="914400" rtl="0" eaLnBrk="0" fontAlgn="base" latinLnBrk="0" hangingPunct="0">
              <a:lnSpc>
                <a:spcPct val="200000"/>
              </a:lnSpc>
              <a:spcBef>
                <a:spcPct val="20000"/>
              </a:spcBef>
              <a:spcAft>
                <a:spcPct val="0"/>
              </a:spcAft>
              <a:buClrTx/>
              <a:buSzTx/>
              <a:buFont typeface="Wingdings" panose="05000000000000000000" pitchFamily="2" charset="2"/>
              <a:buChar char="u"/>
              <a:defRPr/>
            </a:pPr>
            <a:r>
              <a:rPr kumimoji="1" lang="zh-CN" altLang="en-US" dirty="0"/>
              <a:t>此内容上下居中对齐，可根据实际情况微调位置和字体大小</a:t>
            </a:r>
          </a:p>
          <a:p>
            <a:pPr lvl="0"/>
            <a:endParaRPr kumimoji="1" lang="zh-CN" altLang="en-US" dirty="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结束页">
    <p:spTree>
      <p:nvGrpSpPr>
        <p:cNvPr id="1" name=""/>
        <p:cNvGrpSpPr/>
        <p:nvPr/>
      </p:nvGrpSpPr>
      <p:grpSpPr>
        <a:xfrm>
          <a:off x="0" y="0"/>
          <a:ext cx="0" cy="0"/>
          <a:chOff x="0" y="0"/>
          <a:chExt cx="0" cy="0"/>
        </a:xfrm>
      </p:grpSpPr>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二级标题+正文内容（无编号）">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710880" y="234029"/>
            <a:ext cx="8771021" cy="517190"/>
          </a:xfrm>
          <a:prstGeom prst="rect">
            <a:avLst/>
          </a:prstGeom>
        </p:spPr>
        <p:txBody>
          <a:bodyPr anchor="ctr" anchorCtr="0"/>
          <a:lstStyle>
            <a:lvl1pPr>
              <a:defRPr sz="2400" b="1" i="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sp>
        <p:nvSpPr>
          <p:cNvPr id="10" name="文本占位符 9"/>
          <p:cNvSpPr>
            <a:spLocks noGrp="1"/>
          </p:cNvSpPr>
          <p:nvPr>
            <p:ph type="body" sz="quarter" idx="10" hasCustomPrompt="1"/>
          </p:nvPr>
        </p:nvSpPr>
        <p:spPr>
          <a:xfrm>
            <a:off x="710880" y="940081"/>
            <a:ext cx="10698800" cy="517190"/>
          </a:xfrm>
          <a:prstGeom prst="rect">
            <a:avLst/>
          </a:prstGeom>
        </p:spPr>
        <p:txBody>
          <a:bodyPr anchor="ctr" anchorCtr="0"/>
          <a:lstStyle>
            <a:lvl1pPr marL="0" indent="0">
              <a:buNone/>
              <a:defRPr lang="zh-CN" altLang="en-US" sz="1800" b="1"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marL="0" lvl="0" indent="0">
              <a:buNone/>
            </a:pPr>
            <a:r>
              <a:rPr lang="zh-CN" altLang="en-US" dirty="0"/>
              <a:t>正文二级标题</a:t>
            </a:r>
            <a:r>
              <a:rPr lang="en-US" altLang="zh-CN" dirty="0"/>
              <a:t>-</a:t>
            </a:r>
            <a:r>
              <a:rPr lang="zh-CN" altLang="en-US" dirty="0"/>
              <a:t>阿里巴巴普惠体</a:t>
            </a:r>
            <a:r>
              <a:rPr lang="en-US" altLang="zh-CN" dirty="0"/>
              <a:t>18</a:t>
            </a:r>
            <a:r>
              <a:rPr lang="zh-CN" altLang="en-US" dirty="0"/>
              <a:t>号</a:t>
            </a:r>
          </a:p>
        </p:txBody>
      </p:sp>
      <p:sp>
        <p:nvSpPr>
          <p:cNvPr id="12" name="文本占位符 11"/>
          <p:cNvSpPr>
            <a:spLocks noGrp="1"/>
          </p:cNvSpPr>
          <p:nvPr>
            <p:ph type="body" sz="quarter" idx="11" hasCustomPrompt="1"/>
          </p:nvPr>
        </p:nvSpPr>
        <p:spPr>
          <a:xfrm>
            <a:off x="710880" y="1656000"/>
            <a:ext cx="10698800" cy="4219575"/>
          </a:xfrm>
          <a:prstGeom prst="rect">
            <a:avLst/>
          </a:prstGeom>
        </p:spPr>
        <p:txBody>
          <a:bodyPr/>
          <a:lstStyle>
            <a:lvl1pPr marL="0" indent="0">
              <a:lnSpc>
                <a:spcPct val="150000"/>
              </a:lnSpc>
              <a:buNone/>
              <a:defRPr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此为正文内容，字体不可改，阿里巴巴普惠体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二级标题+正文内容（项目符号）">
    <p:spTree>
      <p:nvGrpSpPr>
        <p:cNvPr id="1" name=""/>
        <p:cNvGrpSpPr/>
        <p:nvPr/>
      </p:nvGrpSpPr>
      <p:grpSpPr>
        <a:xfrm>
          <a:off x="0" y="0"/>
          <a:ext cx="0" cy="0"/>
          <a:chOff x="0" y="0"/>
          <a:chExt cx="0" cy="0"/>
        </a:xfrm>
      </p:grpSpPr>
      <p:sp>
        <p:nvSpPr>
          <p:cNvPr id="4" name="文本占位符 11"/>
          <p:cNvSpPr>
            <a:spLocks noGrp="1"/>
          </p:cNvSpPr>
          <p:nvPr>
            <p:ph type="body" sz="quarter" idx="11" hasCustomPrompt="1"/>
          </p:nvPr>
        </p:nvSpPr>
        <p:spPr>
          <a:xfrm>
            <a:off x="710881" y="1646133"/>
            <a:ext cx="10749598" cy="4219575"/>
          </a:xfrm>
          <a:prstGeom prst="rect">
            <a:avLst/>
          </a:prstGeom>
        </p:spPr>
        <p:txBody>
          <a:bodyPr/>
          <a:lstStyle>
            <a:lvl1pPr marL="360045" indent="-360045">
              <a:lnSpc>
                <a:spcPct val="150000"/>
              </a:lnSpc>
              <a:buClr>
                <a:srgbClr val="404040"/>
              </a:buClr>
              <a:buSzPct val="85000"/>
              <a:buFont typeface="Wingdings" panose="05000000000000000000" pitchFamily="2" charset="2"/>
              <a:buChar char="l"/>
              <a:defRPr lang="en-US" altLang="zh-CN" sz="1600" b="0" i="0" dirty="0">
                <a:solidFill>
                  <a:schemeClr val="tx1">
                    <a:lumMod val="85000"/>
                    <a:lumOff val="15000"/>
                  </a:schemeClr>
                </a:solidFill>
                <a:latin typeface="Alibaba PuHuiTi R" pitchFamily="18" charset="-122"/>
                <a:ea typeface="Alibaba PuHuiTi R" pitchFamily="18" charset="-122"/>
                <a:cs typeface="Alibaba PuHuiTi R" pitchFamily="18" charset="-122"/>
              </a:defRPr>
            </a:lvl1pPr>
            <a:lvl2pPr marL="719455" indent="-358775">
              <a:lnSpc>
                <a:spcPct val="150000"/>
              </a:lnSpc>
              <a:buFont typeface="Wingdings" panose="05000000000000000000" pitchFamily="2" charset="2"/>
              <a:buChar char="l"/>
              <a:defRPr lang="en-US" altLang="zh-CN" sz="1400" b="0" i="0" dirty="0">
                <a:latin typeface="Alibaba PuHuiTi R" pitchFamily="18" charset="-122"/>
                <a:ea typeface="Alibaba PuHuiTi R" pitchFamily="18" charset="-122"/>
                <a:cs typeface="Alibaba PuHuiTi R" pitchFamily="18" charset="-122"/>
              </a:defRPr>
            </a:lvl2pPr>
            <a:lvl3pPr marL="1079500" indent="-358775">
              <a:lnSpc>
                <a:spcPct val="150000"/>
              </a:lnSpc>
              <a:buFont typeface="Arial" panose="020B0604020202020204" pitchFamily="34" charset="0"/>
              <a:buChar char="•"/>
              <a:defRPr lang="zh-CN" altLang="en-US" sz="1400" b="0" i="0" dirty="0"/>
            </a:lvl3pPr>
          </a:lstStyle>
          <a:p>
            <a:pPr marL="0" lvl="0" indent="0">
              <a:lnSpc>
                <a:spcPct val="150000"/>
              </a:lnSpc>
              <a:buNone/>
            </a:pPr>
            <a:r>
              <a:rPr lang="zh-CN" altLang="en-US" dirty="0"/>
              <a:t>此处以罗列的方式表达</a:t>
            </a:r>
            <a:r>
              <a:rPr lang="en-US" altLang="zh-CN" dirty="0"/>
              <a:t>XXX</a:t>
            </a:r>
            <a:r>
              <a:rPr lang="zh-CN" altLang="en-US" dirty="0"/>
              <a:t>技术特性</a:t>
            </a:r>
            <a:r>
              <a:rPr lang="en-US" altLang="zh-CN" dirty="0"/>
              <a:t>/</a:t>
            </a:r>
            <a:r>
              <a:rPr lang="zh-CN" altLang="en-US" dirty="0"/>
              <a:t>要点等</a:t>
            </a:r>
            <a:endParaRPr lang="en-US" altLang="zh-CN" dirty="0"/>
          </a:p>
          <a:p>
            <a:pPr lvl="1"/>
            <a:r>
              <a:rPr lang="zh-CN" altLang="en-US" dirty="0"/>
              <a:t>技术特性</a:t>
            </a:r>
            <a:r>
              <a:rPr lang="en-US" altLang="zh-CN" dirty="0"/>
              <a:t>1</a:t>
            </a:r>
          </a:p>
          <a:p>
            <a:pPr lvl="1"/>
            <a:r>
              <a:rPr lang="zh-CN" altLang="en-US" dirty="0"/>
              <a:t>技术特性</a:t>
            </a:r>
            <a:r>
              <a:rPr lang="en-US" altLang="zh-CN" dirty="0"/>
              <a:t>2</a:t>
            </a:r>
          </a:p>
          <a:p>
            <a:pPr lvl="2"/>
            <a:r>
              <a:rPr lang="zh-CN" altLang="en-US" dirty="0"/>
              <a:t>要点</a:t>
            </a:r>
            <a:r>
              <a:rPr lang="en-US" altLang="zh-CN" dirty="0"/>
              <a:t>1</a:t>
            </a:r>
          </a:p>
          <a:p>
            <a:pPr lvl="2"/>
            <a:r>
              <a:rPr lang="zh-CN" altLang="en-US" dirty="0"/>
              <a:t>要点</a:t>
            </a:r>
            <a:r>
              <a:rPr lang="en-US" altLang="zh-CN" dirty="0"/>
              <a:t>2</a:t>
            </a:r>
            <a:endParaRPr lang="zh-CN" altLang="en-US" dirty="0"/>
          </a:p>
        </p:txBody>
      </p:sp>
      <p:sp>
        <p:nvSpPr>
          <p:cNvPr id="5" name="标题 1"/>
          <p:cNvSpPr>
            <a:spLocks noGrp="1"/>
          </p:cNvSpPr>
          <p:nvPr>
            <p:ph type="title" hasCustomPrompt="1"/>
          </p:nvPr>
        </p:nvSpPr>
        <p:spPr>
          <a:xfrm>
            <a:off x="710880" y="24418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sp>
        <p:nvSpPr>
          <p:cNvPr id="6" name="文本占位符 9"/>
          <p:cNvSpPr>
            <a:spLocks noGrp="1"/>
          </p:cNvSpPr>
          <p:nvPr>
            <p:ph type="body" sz="quarter" idx="10" hasCustomPrompt="1"/>
          </p:nvPr>
        </p:nvSpPr>
        <p:spPr>
          <a:xfrm>
            <a:off x="710880" y="940081"/>
            <a:ext cx="10749599" cy="517190"/>
          </a:xfrm>
          <a:prstGeom prst="rect">
            <a:avLst/>
          </a:prstGeom>
        </p:spPr>
        <p:txBody>
          <a:bodyPr anchor="ctr" anchorCtr="0"/>
          <a:lstStyle>
            <a:lvl1pPr marL="0" indent="0">
              <a:buNone/>
              <a:defRPr lang="zh-CN" altLang="en-US" sz="1800" b="1"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marL="0" lvl="0" indent="0">
              <a:buNone/>
            </a:pPr>
            <a:r>
              <a:rPr lang="zh-CN" altLang="en-US" dirty="0"/>
              <a:t>正文二级标题</a:t>
            </a:r>
            <a:r>
              <a:rPr lang="en-US" altLang="zh-CN" dirty="0"/>
              <a:t>-</a:t>
            </a:r>
            <a:r>
              <a:rPr lang="zh-CN" altLang="en-US" dirty="0"/>
              <a:t>阿里巴巴普惠体</a:t>
            </a:r>
            <a:r>
              <a:rPr lang="en-US" altLang="zh-CN" dirty="0"/>
              <a:t>18</a:t>
            </a:r>
            <a:r>
              <a:rPr lang="zh-CN" altLang="en-US" dirty="0"/>
              <a:t>号</a:t>
            </a: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二级标题+正文内容（数字编号）">
    <p:spTree>
      <p:nvGrpSpPr>
        <p:cNvPr id="1" name=""/>
        <p:cNvGrpSpPr/>
        <p:nvPr/>
      </p:nvGrpSpPr>
      <p:grpSpPr>
        <a:xfrm>
          <a:off x="0" y="0"/>
          <a:ext cx="0" cy="0"/>
          <a:chOff x="0" y="0"/>
          <a:chExt cx="0" cy="0"/>
        </a:xfrm>
      </p:grpSpPr>
      <p:sp>
        <p:nvSpPr>
          <p:cNvPr id="4" name="文本占位符 11"/>
          <p:cNvSpPr>
            <a:spLocks noGrp="1"/>
          </p:cNvSpPr>
          <p:nvPr>
            <p:ph type="body" sz="quarter" idx="11" hasCustomPrompt="1"/>
          </p:nvPr>
        </p:nvSpPr>
        <p:spPr>
          <a:xfrm>
            <a:off x="710879" y="1646133"/>
            <a:ext cx="10719120" cy="4219575"/>
          </a:xfrm>
          <a:prstGeom prst="rect">
            <a:avLst/>
          </a:prstGeom>
        </p:spPr>
        <p:txBody>
          <a:bodyPr/>
          <a:lstStyle>
            <a:lvl1pPr marL="360045" indent="-360045">
              <a:lnSpc>
                <a:spcPct val="150000"/>
              </a:lnSpc>
              <a:buClr>
                <a:srgbClr val="404040"/>
              </a:buClr>
              <a:buSzPct val="85000"/>
              <a:buFont typeface="+mj-lt"/>
              <a:buAutoNum type="arabicPeriod"/>
              <a:defRPr lang="en-US" altLang="zh-CN"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90" indent="-360045">
              <a:lnSpc>
                <a:spcPct val="150000"/>
              </a:lnSpc>
              <a:buFont typeface="+mj-lt"/>
              <a:buAutoNum type="arabicPeriod"/>
              <a:defRPr lang="en-US" altLang="zh-CN" sz="1400" b="0" i="0" dirty="0">
                <a:latin typeface="Alibaba PuHuiTi R" pitchFamily="18" charset="-122"/>
                <a:ea typeface="Alibaba PuHuiTi R" pitchFamily="18" charset="-122"/>
                <a:cs typeface="Alibaba PuHuiTi R" pitchFamily="18" charset="-122"/>
              </a:defRPr>
            </a:lvl2pPr>
            <a:lvl3pPr marL="1079500" indent="-358775">
              <a:lnSpc>
                <a:spcPct val="150000"/>
              </a:lnSpc>
              <a:buFont typeface="+mj-ea"/>
              <a:buAutoNum type="circleNumDbPlain"/>
              <a:defRPr lang="zh-CN" altLang="en-US" sz="1400" b="0" i="0" dirty="0"/>
            </a:lvl3pPr>
          </a:lstStyle>
          <a:p>
            <a:pPr marL="0" lvl="0" indent="0">
              <a:lnSpc>
                <a:spcPct val="150000"/>
              </a:lnSpc>
              <a:buNone/>
            </a:pPr>
            <a:r>
              <a:rPr lang="zh-CN" altLang="en-US" dirty="0"/>
              <a:t>此处以罗列的方式表达</a:t>
            </a:r>
            <a:r>
              <a:rPr lang="en-US" altLang="zh-CN" dirty="0"/>
              <a:t>XXX</a:t>
            </a:r>
            <a:r>
              <a:rPr lang="zh-CN" altLang="en-US" dirty="0"/>
              <a:t>技术特性</a:t>
            </a:r>
            <a:r>
              <a:rPr lang="en-US" altLang="zh-CN" dirty="0"/>
              <a:t>/</a:t>
            </a:r>
            <a:r>
              <a:rPr lang="zh-CN" altLang="en-US" dirty="0"/>
              <a:t>要点等</a:t>
            </a:r>
            <a:endParaRPr lang="en-US" altLang="zh-CN" dirty="0"/>
          </a:p>
          <a:p>
            <a:pPr lvl="1"/>
            <a:r>
              <a:rPr lang="zh-CN" altLang="en-US" dirty="0"/>
              <a:t>技术特性</a:t>
            </a:r>
            <a:r>
              <a:rPr lang="en-US" altLang="zh-CN" dirty="0"/>
              <a:t>1</a:t>
            </a:r>
          </a:p>
          <a:p>
            <a:pPr lvl="1"/>
            <a:r>
              <a:rPr lang="zh-CN" altLang="en-US" dirty="0"/>
              <a:t>技术特性</a:t>
            </a:r>
            <a:r>
              <a:rPr lang="en-US" altLang="zh-CN" dirty="0"/>
              <a:t>2</a:t>
            </a:r>
          </a:p>
          <a:p>
            <a:pPr lvl="2"/>
            <a:r>
              <a:rPr lang="zh-CN" altLang="en-US" dirty="0"/>
              <a:t>要点</a:t>
            </a:r>
            <a:r>
              <a:rPr lang="en-US" altLang="zh-CN" dirty="0"/>
              <a:t>1</a:t>
            </a:r>
          </a:p>
          <a:p>
            <a:pPr lvl="2"/>
            <a:r>
              <a:rPr lang="zh-CN" altLang="en-US" dirty="0"/>
              <a:t>要点</a:t>
            </a:r>
            <a:r>
              <a:rPr lang="en-US" altLang="zh-CN" dirty="0"/>
              <a:t>2</a:t>
            </a:r>
            <a:endParaRPr lang="zh-CN" altLang="en-US" dirty="0"/>
          </a:p>
        </p:txBody>
      </p:sp>
      <p:sp>
        <p:nvSpPr>
          <p:cNvPr id="5" name="标题 1"/>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sp>
        <p:nvSpPr>
          <p:cNvPr id="6" name="文本占位符 9"/>
          <p:cNvSpPr>
            <a:spLocks noGrp="1"/>
          </p:cNvSpPr>
          <p:nvPr>
            <p:ph type="body" sz="quarter" idx="10" hasCustomPrompt="1"/>
          </p:nvPr>
        </p:nvSpPr>
        <p:spPr>
          <a:xfrm>
            <a:off x="710881" y="940081"/>
            <a:ext cx="10719120" cy="517190"/>
          </a:xfrm>
          <a:prstGeom prst="rect">
            <a:avLst/>
          </a:prstGeom>
        </p:spPr>
        <p:txBody>
          <a:bodyPr anchor="ctr" anchorCtr="0"/>
          <a:lstStyle>
            <a:lvl1pPr marL="0" indent="0">
              <a:buNone/>
              <a:defRPr sz="1800" b="1">
                <a:solidFill>
                  <a:srgbClr val="404040"/>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正文二级标题</a:t>
            </a:r>
            <a:r>
              <a:rPr lang="en-US" altLang="zh-CN" dirty="0"/>
              <a:t>-</a:t>
            </a:r>
            <a:r>
              <a:rPr lang="zh-CN" altLang="en-US" dirty="0"/>
              <a:t>阿里巴巴普惠体</a:t>
            </a:r>
            <a:r>
              <a:rPr lang="en-US" altLang="zh-CN" dirty="0"/>
              <a:t>18</a:t>
            </a:r>
            <a:r>
              <a:rPr lang="zh-CN" altLang="en-US" dirty="0"/>
              <a:t>号</a:t>
            </a: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二级标题">
    <p:spTree>
      <p:nvGrpSpPr>
        <p:cNvPr id="1" name=""/>
        <p:cNvGrpSpPr/>
        <p:nvPr/>
      </p:nvGrpSpPr>
      <p:grpSpPr>
        <a:xfrm>
          <a:off x="0" y="0"/>
          <a:ext cx="0" cy="0"/>
          <a:chOff x="0" y="0"/>
          <a:chExt cx="0" cy="0"/>
        </a:xfrm>
      </p:grpSpPr>
      <p:sp>
        <p:nvSpPr>
          <p:cNvPr id="4" name="标题 1"/>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sp>
        <p:nvSpPr>
          <p:cNvPr id="5" name="文本占位符 9"/>
          <p:cNvSpPr>
            <a:spLocks noGrp="1"/>
          </p:cNvSpPr>
          <p:nvPr>
            <p:ph type="body" sz="quarter" idx="10" hasCustomPrompt="1"/>
          </p:nvPr>
        </p:nvSpPr>
        <p:spPr>
          <a:xfrm>
            <a:off x="710880" y="940081"/>
            <a:ext cx="10748056" cy="517190"/>
          </a:xfrm>
          <a:prstGeom prst="rect">
            <a:avLst/>
          </a:prstGeom>
        </p:spPr>
        <p:txBody>
          <a:bodyPr anchor="ctr" anchorCtr="0"/>
          <a:lstStyle>
            <a:lvl1pPr marL="0" indent="0">
              <a:buNone/>
              <a:defRPr sz="1800" b="1">
                <a:solidFill>
                  <a:srgbClr val="404040"/>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正文二级标题</a:t>
            </a:r>
            <a:r>
              <a:rPr lang="en-US" altLang="zh-CN" dirty="0"/>
              <a:t>-</a:t>
            </a:r>
            <a:r>
              <a:rPr lang="zh-CN" altLang="en-US" dirty="0"/>
              <a:t>阿里巴巴普惠体</a:t>
            </a:r>
            <a:r>
              <a:rPr lang="en-US" altLang="zh-CN" dirty="0"/>
              <a:t>18</a:t>
            </a:r>
            <a:r>
              <a:rPr lang="zh-CN" altLang="en-US" dirty="0"/>
              <a:t>号</a:t>
            </a:r>
          </a:p>
        </p:txBody>
      </p:sp>
      <p:sp>
        <p:nvSpPr>
          <p:cNvPr id="6" name="文本占位符 11"/>
          <p:cNvSpPr>
            <a:spLocks noGrp="1"/>
          </p:cNvSpPr>
          <p:nvPr>
            <p:ph type="body" sz="quarter" idx="11" hasCustomPrompt="1"/>
          </p:nvPr>
        </p:nvSpPr>
        <p:spPr>
          <a:xfrm>
            <a:off x="710880" y="1646133"/>
            <a:ext cx="10748057" cy="4219575"/>
          </a:xfrm>
          <a:prstGeom prst="rect">
            <a:avLst/>
          </a:prstGeom>
        </p:spPr>
        <p:txBody>
          <a:bodyPr/>
          <a:lstStyle>
            <a:lvl1pPr marL="360045" indent="-360045">
              <a:lnSpc>
                <a:spcPct val="150000"/>
              </a:lnSpc>
              <a:buClr>
                <a:srgbClr val="404040"/>
              </a:buClr>
              <a:buSzPct val="85000"/>
              <a:buFont typeface="Wingdings" panose="05000000000000000000" pitchFamily="2" charset="2"/>
              <a:buChar char="l"/>
              <a:defRPr lang="zh-CN" altLang="en-US" sz="16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1pPr>
            <a:lvl2pPr marL="719455" indent="-358775">
              <a:buFont typeface="Wingdings" panose="05000000000000000000" pitchFamily="2" charset="2"/>
              <a:buChar char="l"/>
              <a:defRPr lang="en-US" altLang="zh-CN" sz="14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2pPr>
            <a:lvl3pPr marL="1079500" indent="-358775">
              <a:buFont typeface="Wingdings" panose="05000000000000000000" pitchFamily="2" charset="2"/>
              <a:buChar char="l"/>
              <a:defRPr lang="zh-CN" altLang="en-US" sz="14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3pPr>
          </a:lstStyle>
          <a:p>
            <a:pPr lvl="0"/>
            <a:r>
              <a:rPr lang="zh-CN" altLang="en-US" dirty="0"/>
              <a:t>此处以罗列的方式表达</a:t>
            </a:r>
            <a:r>
              <a:rPr lang="en-US" altLang="zh-CN" dirty="0"/>
              <a:t>XXX</a:t>
            </a:r>
            <a:r>
              <a:rPr lang="zh-CN" altLang="en-US" dirty="0"/>
              <a:t>技术特性</a:t>
            </a:r>
            <a:r>
              <a:rPr lang="en-US" altLang="zh-CN" dirty="0"/>
              <a:t>/</a:t>
            </a:r>
            <a:r>
              <a:rPr lang="zh-CN" altLang="en-US" dirty="0"/>
              <a:t>要点等</a:t>
            </a:r>
            <a:endParaRPr lang="en-US" altLang="zh-CN" dirty="0"/>
          </a:p>
          <a:p>
            <a:pPr marL="720090" lvl="1" indent="-360045" algn="l" rtl="0" eaLnBrk="0" fontAlgn="base" hangingPunct="0">
              <a:lnSpc>
                <a:spcPct val="150000"/>
              </a:lnSpc>
              <a:spcBef>
                <a:spcPct val="20000"/>
              </a:spcBef>
              <a:spcAft>
                <a:spcPct val="0"/>
              </a:spcAft>
              <a:buClr>
                <a:srgbClr val="404040"/>
              </a:buClr>
              <a:buSzPct val="85000"/>
              <a:buFont typeface="Wingdings" panose="05000000000000000000" pitchFamily="2" charset="2"/>
              <a:buChar char="p"/>
            </a:pPr>
            <a:r>
              <a:rPr lang="zh-CN" altLang="en-US" dirty="0"/>
              <a:t>技术特性</a:t>
            </a:r>
            <a:r>
              <a:rPr lang="en-US" altLang="zh-CN" dirty="0"/>
              <a:t>1</a:t>
            </a:r>
          </a:p>
          <a:p>
            <a:pPr marL="720090" lvl="1" indent="-360045" algn="l" rtl="0" eaLnBrk="0" fontAlgn="base" hangingPunct="0">
              <a:lnSpc>
                <a:spcPct val="150000"/>
              </a:lnSpc>
              <a:spcBef>
                <a:spcPct val="20000"/>
              </a:spcBef>
              <a:spcAft>
                <a:spcPct val="0"/>
              </a:spcAft>
              <a:buClr>
                <a:srgbClr val="404040"/>
              </a:buClr>
              <a:buSzPct val="85000"/>
              <a:buFont typeface="Wingdings" panose="05000000000000000000" pitchFamily="2" charset="2"/>
              <a:buChar char="p"/>
            </a:pPr>
            <a:r>
              <a:rPr lang="zh-CN" altLang="en-US" dirty="0"/>
              <a:t>技术特性</a:t>
            </a:r>
            <a:r>
              <a:rPr lang="en-US" altLang="zh-CN" dirty="0"/>
              <a:t>2</a:t>
            </a:r>
          </a:p>
          <a:p>
            <a:pPr marL="1079500" lvl="2" indent="-358775" algn="l" rtl="0" eaLnBrk="0" fontAlgn="base" hangingPunct="0">
              <a:lnSpc>
                <a:spcPct val="150000"/>
              </a:lnSpc>
              <a:spcBef>
                <a:spcPct val="20000"/>
              </a:spcBef>
              <a:spcAft>
                <a:spcPct val="0"/>
              </a:spcAft>
              <a:buClr>
                <a:srgbClr val="404040"/>
              </a:buClr>
              <a:buSzPct val="85000"/>
            </a:pPr>
            <a:r>
              <a:rPr lang="zh-CN" altLang="en-US" dirty="0"/>
              <a:t>要点</a:t>
            </a:r>
            <a:r>
              <a:rPr lang="en-US" altLang="zh-CN" dirty="0"/>
              <a:t>1</a:t>
            </a:r>
          </a:p>
          <a:p>
            <a:pPr marL="1079500" lvl="2" indent="-358775" algn="l" rtl="0" eaLnBrk="0" fontAlgn="base" hangingPunct="0">
              <a:lnSpc>
                <a:spcPct val="150000"/>
              </a:lnSpc>
              <a:spcBef>
                <a:spcPct val="20000"/>
              </a:spcBef>
              <a:spcAft>
                <a:spcPct val="0"/>
              </a:spcAft>
              <a:buClr>
                <a:srgbClr val="404040"/>
              </a:buClr>
              <a:buSzPct val="85000"/>
            </a:pPr>
            <a:r>
              <a:rPr lang="zh-CN" altLang="en-US" dirty="0"/>
              <a:t>要点</a:t>
            </a:r>
            <a:r>
              <a:rPr lang="en-US" altLang="zh-CN" dirty="0"/>
              <a:t>2</a:t>
            </a:r>
            <a:endParaRPr lang="zh-CN" altLang="en-US" dirty="0"/>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正文内容（无编号）">
    <p:spTree>
      <p:nvGrpSpPr>
        <p:cNvPr id="1" name=""/>
        <p:cNvGrpSpPr/>
        <p:nvPr/>
      </p:nvGrpSpPr>
      <p:grpSpPr>
        <a:xfrm>
          <a:off x="0" y="0"/>
          <a:ext cx="0" cy="0"/>
          <a:chOff x="0" y="0"/>
          <a:chExt cx="0" cy="0"/>
        </a:xfrm>
      </p:grpSpPr>
      <p:sp>
        <p:nvSpPr>
          <p:cNvPr id="12" name="文本占位符 11"/>
          <p:cNvSpPr>
            <a:spLocks noGrp="1"/>
          </p:cNvSpPr>
          <p:nvPr>
            <p:ph type="body" sz="quarter" idx="11" hasCustomPrompt="1"/>
          </p:nvPr>
        </p:nvSpPr>
        <p:spPr>
          <a:xfrm>
            <a:off x="710880" y="940081"/>
            <a:ext cx="9845675" cy="4871439"/>
          </a:xfrm>
          <a:prstGeom prst="rect">
            <a:avLst/>
          </a:prstGeom>
        </p:spPr>
        <p:txBody>
          <a:bodyPr/>
          <a:lstStyle>
            <a:lvl1pPr marL="0" indent="0">
              <a:lnSpc>
                <a:spcPct val="150000"/>
              </a:lnSpc>
              <a:buNone/>
              <a:defRPr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此为正文内容，字体不可改，阿里巴巴普惠体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p>
        </p:txBody>
      </p:sp>
      <p:sp>
        <p:nvSpPr>
          <p:cNvPr id="4" name="标题 1"/>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正文内容（数字符号）">
    <p:spTree>
      <p:nvGrpSpPr>
        <p:cNvPr id="1" name=""/>
        <p:cNvGrpSpPr/>
        <p:nvPr/>
      </p:nvGrpSpPr>
      <p:grpSpPr>
        <a:xfrm>
          <a:off x="0" y="0"/>
          <a:ext cx="0" cy="0"/>
          <a:chOff x="0" y="0"/>
          <a:chExt cx="0" cy="0"/>
        </a:xfrm>
      </p:grpSpPr>
      <p:sp>
        <p:nvSpPr>
          <p:cNvPr id="5" name="标题 1"/>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sp>
        <p:nvSpPr>
          <p:cNvPr id="3" name="文本占位符 11"/>
          <p:cNvSpPr>
            <a:spLocks noGrp="1"/>
          </p:cNvSpPr>
          <p:nvPr>
            <p:ph type="body" sz="quarter" idx="11" hasCustomPrompt="1"/>
          </p:nvPr>
        </p:nvSpPr>
        <p:spPr>
          <a:xfrm>
            <a:off x="710879" y="934933"/>
            <a:ext cx="10719120" cy="4219575"/>
          </a:xfrm>
          <a:prstGeom prst="rect">
            <a:avLst/>
          </a:prstGeom>
        </p:spPr>
        <p:txBody>
          <a:bodyPr/>
          <a:lstStyle>
            <a:lvl1pPr marL="360045" indent="-360045">
              <a:lnSpc>
                <a:spcPct val="150000"/>
              </a:lnSpc>
              <a:buClr>
                <a:srgbClr val="404040"/>
              </a:buClr>
              <a:buSzPct val="85000"/>
              <a:buFont typeface="+mj-lt"/>
              <a:buAutoNum type="arabicPeriod"/>
              <a:defRPr lang="en-US" altLang="zh-CN"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90" indent="-360045">
              <a:lnSpc>
                <a:spcPct val="150000"/>
              </a:lnSpc>
              <a:buFont typeface="+mj-lt"/>
              <a:buAutoNum type="arabicPeriod"/>
              <a:defRPr lang="en-US" altLang="zh-CN" sz="1400" b="0" i="0" dirty="0">
                <a:latin typeface="Alibaba PuHuiTi R" pitchFamily="18" charset="-122"/>
                <a:ea typeface="Alibaba PuHuiTi R" pitchFamily="18" charset="-122"/>
                <a:cs typeface="Alibaba PuHuiTi R" pitchFamily="18" charset="-122"/>
              </a:defRPr>
            </a:lvl2pPr>
            <a:lvl3pPr marL="1079500" indent="-358775">
              <a:lnSpc>
                <a:spcPct val="150000"/>
              </a:lnSpc>
              <a:buFont typeface="+mj-ea"/>
              <a:buAutoNum type="circleNumDbPlain"/>
              <a:defRPr lang="zh-CN" altLang="en-US" sz="1400" b="0" i="0" dirty="0"/>
            </a:lvl3pPr>
          </a:lstStyle>
          <a:p>
            <a:pPr marL="0" lvl="0" indent="0">
              <a:lnSpc>
                <a:spcPct val="150000"/>
              </a:lnSpc>
              <a:buNone/>
            </a:pPr>
            <a:r>
              <a:rPr lang="zh-CN" altLang="en-US" dirty="0"/>
              <a:t>此处以罗列的方式表达</a:t>
            </a:r>
            <a:r>
              <a:rPr lang="en-US" altLang="zh-CN" dirty="0"/>
              <a:t>XXX</a:t>
            </a:r>
            <a:r>
              <a:rPr lang="zh-CN" altLang="en-US" dirty="0"/>
              <a:t>技术特性</a:t>
            </a:r>
            <a:r>
              <a:rPr lang="en-US" altLang="zh-CN" dirty="0"/>
              <a:t>/</a:t>
            </a:r>
            <a:r>
              <a:rPr lang="zh-CN" altLang="en-US" dirty="0"/>
              <a:t>要点等</a:t>
            </a:r>
            <a:endParaRPr lang="en-US" altLang="zh-CN" dirty="0"/>
          </a:p>
          <a:p>
            <a:pPr lvl="1"/>
            <a:r>
              <a:rPr lang="zh-CN" altLang="en-US" dirty="0"/>
              <a:t>技术特性</a:t>
            </a:r>
            <a:r>
              <a:rPr lang="en-US" altLang="zh-CN" dirty="0"/>
              <a:t>1</a:t>
            </a:r>
          </a:p>
          <a:p>
            <a:pPr lvl="1"/>
            <a:r>
              <a:rPr lang="zh-CN" altLang="en-US" dirty="0"/>
              <a:t>技术特性</a:t>
            </a:r>
            <a:r>
              <a:rPr lang="en-US" altLang="zh-CN" dirty="0"/>
              <a:t>2</a:t>
            </a:r>
          </a:p>
          <a:p>
            <a:pPr lvl="2"/>
            <a:r>
              <a:rPr lang="zh-CN" altLang="en-US" dirty="0"/>
              <a:t>要点</a:t>
            </a:r>
            <a:r>
              <a:rPr lang="en-US" altLang="zh-CN" dirty="0"/>
              <a:t>1</a:t>
            </a:r>
          </a:p>
          <a:p>
            <a:pPr lvl="2"/>
            <a:r>
              <a:rPr lang="zh-CN" altLang="en-US" dirty="0"/>
              <a:t>要点</a:t>
            </a:r>
            <a:r>
              <a:rPr lang="en-US" altLang="zh-CN" dirty="0"/>
              <a:t>2</a:t>
            </a:r>
            <a:endParaRPr lang="zh-CN" altLang="en-US" dirty="0"/>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正文内容+项目编号">
    <p:spTree>
      <p:nvGrpSpPr>
        <p:cNvPr id="1" name=""/>
        <p:cNvGrpSpPr/>
        <p:nvPr/>
      </p:nvGrpSpPr>
      <p:grpSpPr>
        <a:xfrm>
          <a:off x="0" y="0"/>
          <a:ext cx="0" cy="0"/>
          <a:chOff x="0" y="0"/>
          <a:chExt cx="0" cy="0"/>
        </a:xfrm>
      </p:grpSpPr>
      <p:sp>
        <p:nvSpPr>
          <p:cNvPr id="4" name="标题 1"/>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b="1"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sp>
        <p:nvSpPr>
          <p:cNvPr id="3" name="文本占位符 11"/>
          <p:cNvSpPr>
            <a:spLocks noGrp="1"/>
          </p:cNvSpPr>
          <p:nvPr>
            <p:ph type="body" sz="quarter" idx="11" hasCustomPrompt="1"/>
          </p:nvPr>
        </p:nvSpPr>
        <p:spPr>
          <a:xfrm>
            <a:off x="710880" y="945093"/>
            <a:ext cx="10748057" cy="4219575"/>
          </a:xfrm>
          <a:prstGeom prst="rect">
            <a:avLst/>
          </a:prstGeom>
        </p:spPr>
        <p:txBody>
          <a:bodyPr/>
          <a:lstStyle>
            <a:lvl1pPr marL="360045" indent="-360045">
              <a:lnSpc>
                <a:spcPct val="150000"/>
              </a:lnSpc>
              <a:buClr>
                <a:srgbClr val="404040"/>
              </a:buClr>
              <a:buSzPct val="85000"/>
              <a:buFont typeface="Wingdings" panose="05000000000000000000" pitchFamily="2" charset="2"/>
              <a:buChar char="l"/>
              <a:defRPr lang="zh-CN" altLang="en-US" sz="16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1pPr>
            <a:lvl2pPr marL="719455" indent="-358775">
              <a:buFont typeface="Wingdings" panose="05000000000000000000" pitchFamily="2" charset="2"/>
              <a:buChar char="l"/>
              <a:defRPr lang="en-US" altLang="zh-CN" sz="14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2pPr>
            <a:lvl3pPr marL="1079500" indent="-358775">
              <a:buFont typeface="Wingdings" panose="05000000000000000000" pitchFamily="2" charset="2"/>
              <a:buChar char="l"/>
              <a:defRPr lang="zh-CN" altLang="en-US" sz="14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3pPr>
          </a:lstStyle>
          <a:p>
            <a:pPr lvl="0"/>
            <a:r>
              <a:rPr lang="zh-CN" altLang="en-US" dirty="0"/>
              <a:t>此处以罗列的方式表达</a:t>
            </a:r>
            <a:r>
              <a:rPr lang="en-US" altLang="zh-CN" dirty="0"/>
              <a:t>XXX</a:t>
            </a:r>
            <a:r>
              <a:rPr lang="zh-CN" altLang="en-US" dirty="0"/>
              <a:t>技术特性</a:t>
            </a:r>
            <a:r>
              <a:rPr lang="en-US" altLang="zh-CN" dirty="0"/>
              <a:t>/</a:t>
            </a:r>
            <a:r>
              <a:rPr lang="zh-CN" altLang="en-US" dirty="0"/>
              <a:t>要点等</a:t>
            </a:r>
            <a:endParaRPr lang="en-US" altLang="zh-CN" dirty="0"/>
          </a:p>
          <a:p>
            <a:pPr marL="720090" lvl="1" indent="-360045" algn="l" rtl="0" eaLnBrk="0" fontAlgn="base" hangingPunct="0">
              <a:lnSpc>
                <a:spcPct val="150000"/>
              </a:lnSpc>
              <a:spcBef>
                <a:spcPct val="20000"/>
              </a:spcBef>
              <a:spcAft>
                <a:spcPct val="0"/>
              </a:spcAft>
              <a:buClr>
                <a:srgbClr val="404040"/>
              </a:buClr>
              <a:buSzPct val="85000"/>
              <a:buFont typeface="Wingdings" panose="05000000000000000000" pitchFamily="2" charset="2"/>
              <a:buChar char="p"/>
            </a:pPr>
            <a:r>
              <a:rPr lang="zh-CN" altLang="en-US" dirty="0"/>
              <a:t>技术特性</a:t>
            </a:r>
            <a:r>
              <a:rPr lang="en-US" altLang="zh-CN" dirty="0"/>
              <a:t>1</a:t>
            </a:r>
          </a:p>
          <a:p>
            <a:pPr marL="720090" lvl="1" indent="-360045" algn="l" rtl="0" eaLnBrk="0" fontAlgn="base" hangingPunct="0">
              <a:lnSpc>
                <a:spcPct val="150000"/>
              </a:lnSpc>
              <a:spcBef>
                <a:spcPct val="20000"/>
              </a:spcBef>
              <a:spcAft>
                <a:spcPct val="0"/>
              </a:spcAft>
              <a:buClr>
                <a:srgbClr val="404040"/>
              </a:buClr>
              <a:buSzPct val="85000"/>
              <a:buFont typeface="Wingdings" panose="05000000000000000000" pitchFamily="2" charset="2"/>
              <a:buChar char="p"/>
            </a:pPr>
            <a:r>
              <a:rPr lang="zh-CN" altLang="en-US" dirty="0"/>
              <a:t>技术特性</a:t>
            </a:r>
            <a:r>
              <a:rPr lang="en-US" altLang="zh-CN" dirty="0"/>
              <a:t>2</a:t>
            </a:r>
          </a:p>
          <a:p>
            <a:pPr marL="1079500" lvl="2" indent="-358775" algn="l" rtl="0" eaLnBrk="0" fontAlgn="base" hangingPunct="0">
              <a:lnSpc>
                <a:spcPct val="150000"/>
              </a:lnSpc>
              <a:spcBef>
                <a:spcPct val="20000"/>
              </a:spcBef>
              <a:spcAft>
                <a:spcPct val="0"/>
              </a:spcAft>
              <a:buClr>
                <a:srgbClr val="404040"/>
              </a:buClr>
              <a:buSzPct val="85000"/>
            </a:pPr>
            <a:r>
              <a:rPr lang="zh-CN" altLang="en-US" dirty="0"/>
              <a:t>要点</a:t>
            </a:r>
            <a:r>
              <a:rPr lang="en-US" altLang="zh-CN" dirty="0"/>
              <a:t>1</a:t>
            </a:r>
          </a:p>
          <a:p>
            <a:pPr marL="1079500" lvl="2" indent="-358775" algn="l" rtl="0" eaLnBrk="0" fontAlgn="base" hangingPunct="0">
              <a:lnSpc>
                <a:spcPct val="150000"/>
              </a:lnSpc>
              <a:spcBef>
                <a:spcPct val="20000"/>
              </a:spcBef>
              <a:spcAft>
                <a:spcPct val="0"/>
              </a:spcAft>
              <a:buClr>
                <a:srgbClr val="404040"/>
              </a:buClr>
              <a:buSzPct val="85000"/>
            </a:pPr>
            <a:r>
              <a:rPr lang="zh-CN" altLang="en-US" dirty="0"/>
              <a:t>要点</a:t>
            </a:r>
            <a:r>
              <a:rPr lang="en-US" altLang="zh-CN" dirty="0"/>
              <a:t>2</a:t>
            </a:r>
            <a:endParaRPr lang="zh-CN" altLang="en-US" dirty="0"/>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自由发挥">
    <p:spTree>
      <p:nvGrpSpPr>
        <p:cNvPr id="1" name=""/>
        <p:cNvGrpSpPr/>
        <p:nvPr/>
      </p:nvGrpSpPr>
      <p:grpSpPr>
        <a:xfrm>
          <a:off x="0" y="0"/>
          <a:ext cx="0" cy="0"/>
          <a:chOff x="0" y="0"/>
          <a:chExt cx="0" cy="0"/>
        </a:xfrm>
      </p:grpSpPr>
      <p:sp>
        <p:nvSpPr>
          <p:cNvPr id="4" name="标题 1"/>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b="1"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学习目标">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4866958" y="1087755"/>
            <a:ext cx="6298881" cy="4855845"/>
          </a:xfrm>
          <a:prstGeom prst="rect">
            <a:avLst/>
          </a:prstGeom>
        </p:spPr>
        <p:txBody>
          <a:bodyPr anchor="ctr"/>
          <a:lstStyle>
            <a:lvl1pPr>
              <a:lnSpc>
                <a:spcPct val="200000"/>
              </a:lnSpc>
              <a:buFont typeface="+mj-lt"/>
              <a:buAutoNum type="arabicPeriod"/>
              <a:defRPr sz="1800">
                <a:solidFill>
                  <a:schemeClr val="tx1">
                    <a:lumMod val="75000"/>
                    <a:lumOff val="25000"/>
                  </a:schemeClr>
                </a:solidFill>
              </a:defRPr>
            </a:lvl1pPr>
          </a:lstStyle>
          <a:p>
            <a:pPr lvl="0"/>
            <a:r>
              <a:rPr kumimoji="1" lang="zh-CN" altLang="en-US" dirty="0"/>
              <a:t>单击此处编辑母版文本样式</a:t>
            </a:r>
            <a:endParaRPr kumimoji="1" lang="en-US" altLang="zh-CN" dirty="0"/>
          </a:p>
          <a:p>
            <a:pPr lvl="0"/>
            <a:r>
              <a:rPr kumimoji="1" lang="zh-CN" altLang="en-US" dirty="0"/>
              <a:t>根据实际内容可调整文字高低的位置</a:t>
            </a:r>
            <a:endParaRPr kumimoji="1" lang="en-US" altLang="zh-CN" dirty="0"/>
          </a:p>
          <a:p>
            <a:pPr lvl="0"/>
            <a:r>
              <a:rPr kumimoji="1" lang="zh-CN" altLang="en-US" dirty="0"/>
              <a:t>此内容上下居中对齐，可根据实际情况微调位置和字体大小</a:t>
            </a: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案例">
    <p:spTree>
      <p:nvGrpSpPr>
        <p:cNvPr id="1" name=""/>
        <p:cNvGrpSpPr/>
        <p:nvPr/>
      </p:nvGrpSpPr>
      <p:grpSpPr>
        <a:xfrm>
          <a:off x="0" y="0"/>
          <a:ext cx="0" cy="0"/>
          <a:chOff x="0" y="0"/>
          <a:chExt cx="0" cy="0"/>
        </a:xfrm>
      </p:grpSpPr>
      <p:sp>
        <p:nvSpPr>
          <p:cNvPr id="4" name="标题 1"/>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b="1"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grpSp>
        <p:nvGrpSpPr>
          <p:cNvPr id="6" name="组合 5"/>
          <p:cNvGrpSpPr/>
          <p:nvPr userDrawn="1"/>
        </p:nvGrpSpPr>
        <p:grpSpPr>
          <a:xfrm>
            <a:off x="806306" y="968974"/>
            <a:ext cx="1228476" cy="528956"/>
            <a:chOff x="852891" y="1026849"/>
            <a:chExt cx="1228476" cy="528956"/>
          </a:xfrm>
        </p:grpSpPr>
        <p:sp>
          <p:nvSpPr>
            <p:cNvPr id="7" name="矩形 6"/>
            <p:cNvSpPr/>
            <p:nvPr/>
          </p:nvSpPr>
          <p:spPr>
            <a:xfrm>
              <a:off x="1047050" y="1144435"/>
              <a:ext cx="1000826" cy="376390"/>
            </a:xfrm>
            <a:prstGeom prst="rect">
              <a:avLst/>
            </a:prstGeom>
            <a:noFill/>
            <a:ln w="127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六边形 7"/>
            <p:cNvSpPr/>
            <p:nvPr/>
          </p:nvSpPr>
          <p:spPr>
            <a:xfrm rot="5400000">
              <a:off x="821086" y="1126435"/>
              <a:ext cx="461175" cy="397565"/>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9" name="图形 8"/>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6208" y="1217543"/>
              <a:ext cx="201682" cy="201682"/>
            </a:xfrm>
            <a:prstGeom prst="rect">
              <a:avLst/>
            </a:prstGeom>
          </p:spPr>
        </p:pic>
        <p:sp>
          <p:nvSpPr>
            <p:cNvPr id="10" name="TextBox 2"/>
            <p:cNvSpPr txBox="1">
              <a:spLocks noChangeArrowheads="1"/>
            </p:cNvSpPr>
            <p:nvPr/>
          </p:nvSpPr>
          <p:spPr bwMode="auto">
            <a:xfrm>
              <a:off x="1306172" y="1026849"/>
              <a:ext cx="775195" cy="510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nSpc>
                  <a:spcPct val="150000"/>
                </a:lnSpc>
                <a:defRPr sz="2000">
                  <a:solidFill>
                    <a:srgbClr val="B60206"/>
                  </a:solidFill>
                  <a:latin typeface="Alibaba PuHuiTi M" pitchFamily="18" charset="-122"/>
                  <a:ea typeface="Alibaba PuHuiTi M" pitchFamily="18" charset="-122"/>
                  <a:cs typeface="Alibaba PuHuiTi M" pitchFamily="18"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latin typeface="Calibri" panose="020F0502020204030204" pitchFamily="34" charset="0"/>
                  <a:ea typeface="宋体" panose="02010600030101010101" pitchFamily="2" charset="-122"/>
                </a:defRPr>
              </a:lvl9pPr>
            </a:lstStyle>
            <a:p>
              <a:r>
                <a:rPr lang="zh-CN" altLang="en-US" dirty="0">
                  <a:solidFill>
                    <a:srgbClr val="AD2B26"/>
                  </a:solidFill>
                  <a:latin typeface="Alibaba PuHuiTi B" pitchFamily="18" charset="-122"/>
                  <a:ea typeface="Alibaba PuHuiTi B" pitchFamily="18" charset="-122"/>
                  <a:cs typeface="Alibaba PuHuiTi B" pitchFamily="18" charset="-122"/>
                </a:rPr>
                <a:t>案例</a:t>
              </a:r>
            </a:p>
          </p:txBody>
        </p:sp>
      </p:grpSp>
      <p:sp>
        <p:nvSpPr>
          <p:cNvPr id="11" name="文本占位符 9"/>
          <p:cNvSpPr>
            <a:spLocks noGrp="1"/>
          </p:cNvSpPr>
          <p:nvPr>
            <p:ph type="body" sz="quarter" idx="10" hasCustomPrompt="1"/>
          </p:nvPr>
        </p:nvSpPr>
        <p:spPr>
          <a:xfrm>
            <a:off x="2195450" y="1016160"/>
            <a:ext cx="9214230" cy="517190"/>
          </a:xfrm>
          <a:prstGeom prst="rect">
            <a:avLst/>
          </a:prstGeom>
        </p:spPr>
        <p:txBody>
          <a:bodyPr anchor="ctr" anchorCtr="0"/>
          <a:lstStyle>
            <a:lvl1pPr marL="0" indent="0">
              <a:buNone/>
              <a:defRPr lang="zh-CN" altLang="en-US" sz="2400" kern="1200" dirty="0">
                <a:solidFill>
                  <a:srgbClr val="AD2B26"/>
                </a:solidFill>
                <a:latin typeface="Alibaba PuHuiTi M" pitchFamily="18" charset="-122"/>
                <a:ea typeface="Alibaba PuHuiTi M" pitchFamily="18" charset="-122"/>
                <a:cs typeface="Alibaba PuHuiTi M" pitchFamily="18" charset="-122"/>
              </a:defRPr>
            </a:lvl1pPr>
          </a:lstStyle>
          <a:p>
            <a:pPr marL="0" lvl="0" indent="0">
              <a:buNone/>
            </a:pPr>
            <a:r>
              <a:rPr lang="zh-CN" altLang="en-US" dirty="0"/>
              <a:t>案例标题</a:t>
            </a:r>
            <a:r>
              <a:rPr lang="en-US" altLang="zh-CN" dirty="0"/>
              <a:t>-</a:t>
            </a:r>
            <a:r>
              <a:rPr lang="zh-CN" altLang="en-US" dirty="0"/>
              <a:t>阿里巴巴普惠体</a:t>
            </a:r>
            <a:r>
              <a:rPr lang="en-US" altLang="zh-CN" dirty="0"/>
              <a:t>18</a:t>
            </a:r>
            <a:r>
              <a:rPr lang="zh-CN" altLang="en-US" dirty="0"/>
              <a:t>号</a:t>
            </a:r>
          </a:p>
        </p:txBody>
      </p:sp>
      <p:sp>
        <p:nvSpPr>
          <p:cNvPr id="12" name="文本占位符 11"/>
          <p:cNvSpPr>
            <a:spLocks noGrp="1"/>
          </p:cNvSpPr>
          <p:nvPr>
            <p:ph type="body" sz="quarter" idx="11" hasCustomPrompt="1"/>
          </p:nvPr>
        </p:nvSpPr>
        <p:spPr>
          <a:xfrm>
            <a:off x="2195450" y="1656000"/>
            <a:ext cx="9214230" cy="4219575"/>
          </a:xfrm>
          <a:prstGeom prst="rect">
            <a:avLst/>
          </a:prstGeom>
        </p:spPr>
        <p:txBody>
          <a:bodyPr/>
          <a:lstStyle>
            <a:lvl1pPr marL="0" indent="0">
              <a:lnSpc>
                <a:spcPct val="150000"/>
              </a:lnSpc>
              <a:buNone/>
              <a:defRPr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此为案例内容，字体不可改，阿里巴巴普惠体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练习">
    <p:spTree>
      <p:nvGrpSpPr>
        <p:cNvPr id="1" name=""/>
        <p:cNvGrpSpPr/>
        <p:nvPr/>
      </p:nvGrpSpPr>
      <p:grpSpPr>
        <a:xfrm>
          <a:off x="0" y="0"/>
          <a:ext cx="0" cy="0"/>
          <a:chOff x="0" y="0"/>
          <a:chExt cx="0" cy="0"/>
        </a:xfrm>
      </p:grpSpPr>
      <p:sp>
        <p:nvSpPr>
          <p:cNvPr id="4" name="标题 1"/>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b="1"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grpSp>
        <p:nvGrpSpPr>
          <p:cNvPr id="6" name="组合 5"/>
          <p:cNvGrpSpPr/>
          <p:nvPr userDrawn="1"/>
        </p:nvGrpSpPr>
        <p:grpSpPr>
          <a:xfrm>
            <a:off x="806306" y="968974"/>
            <a:ext cx="1228476" cy="528956"/>
            <a:chOff x="852891" y="1026849"/>
            <a:chExt cx="1228476" cy="528956"/>
          </a:xfrm>
        </p:grpSpPr>
        <p:sp>
          <p:nvSpPr>
            <p:cNvPr id="7" name="矩形 6"/>
            <p:cNvSpPr/>
            <p:nvPr/>
          </p:nvSpPr>
          <p:spPr>
            <a:xfrm>
              <a:off x="1047050" y="1144435"/>
              <a:ext cx="1000826" cy="376390"/>
            </a:xfrm>
            <a:prstGeom prst="rect">
              <a:avLst/>
            </a:prstGeom>
            <a:noFill/>
            <a:ln w="127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六边形 7"/>
            <p:cNvSpPr/>
            <p:nvPr/>
          </p:nvSpPr>
          <p:spPr>
            <a:xfrm rot="5400000">
              <a:off x="821086" y="1126435"/>
              <a:ext cx="461175" cy="397565"/>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9" name="图形 8"/>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6208" y="1217543"/>
              <a:ext cx="201682" cy="201682"/>
            </a:xfrm>
            <a:prstGeom prst="rect">
              <a:avLst/>
            </a:prstGeom>
          </p:spPr>
        </p:pic>
        <p:sp>
          <p:nvSpPr>
            <p:cNvPr id="10" name="TextBox 2"/>
            <p:cNvSpPr txBox="1">
              <a:spLocks noChangeArrowheads="1"/>
            </p:cNvSpPr>
            <p:nvPr/>
          </p:nvSpPr>
          <p:spPr bwMode="auto">
            <a:xfrm>
              <a:off x="1306172" y="1026849"/>
              <a:ext cx="775195" cy="510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nSpc>
                  <a:spcPct val="150000"/>
                </a:lnSpc>
                <a:defRPr sz="2000">
                  <a:solidFill>
                    <a:srgbClr val="B60206"/>
                  </a:solidFill>
                  <a:latin typeface="Alibaba PuHuiTi M" pitchFamily="18" charset="-122"/>
                  <a:ea typeface="Alibaba PuHuiTi M" pitchFamily="18" charset="-122"/>
                  <a:cs typeface="Alibaba PuHuiTi M" pitchFamily="18"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latin typeface="Calibri" panose="020F0502020204030204" pitchFamily="34" charset="0"/>
                  <a:ea typeface="宋体" panose="02010600030101010101" pitchFamily="2" charset="-122"/>
                </a:defRPr>
              </a:lvl9pPr>
            </a:lstStyle>
            <a:p>
              <a:r>
                <a:rPr lang="zh-CN" altLang="en-US" dirty="0">
                  <a:solidFill>
                    <a:srgbClr val="AD2B26"/>
                  </a:solidFill>
                  <a:latin typeface="Alibaba PuHuiTi B" pitchFamily="18" charset="-122"/>
                  <a:ea typeface="Alibaba PuHuiTi B" pitchFamily="18" charset="-122"/>
                  <a:cs typeface="Alibaba PuHuiTi B" pitchFamily="18" charset="-122"/>
                </a:rPr>
                <a:t>练习</a:t>
              </a:r>
            </a:p>
          </p:txBody>
        </p:sp>
      </p:grpSp>
      <p:sp>
        <p:nvSpPr>
          <p:cNvPr id="11" name="文本占位符 9"/>
          <p:cNvSpPr>
            <a:spLocks noGrp="1"/>
          </p:cNvSpPr>
          <p:nvPr>
            <p:ph type="body" sz="quarter" idx="10" hasCustomPrompt="1"/>
          </p:nvPr>
        </p:nvSpPr>
        <p:spPr>
          <a:xfrm>
            <a:off x="2195450" y="1016160"/>
            <a:ext cx="9214230" cy="517190"/>
          </a:xfrm>
          <a:prstGeom prst="rect">
            <a:avLst/>
          </a:prstGeom>
        </p:spPr>
        <p:txBody>
          <a:bodyPr anchor="ctr" anchorCtr="0"/>
          <a:lstStyle>
            <a:lvl1pPr marL="0" indent="0">
              <a:buNone/>
              <a:defRPr lang="zh-CN" altLang="en-US" sz="2400" kern="1200" dirty="0">
                <a:solidFill>
                  <a:srgbClr val="AD2B26"/>
                </a:solidFill>
                <a:latin typeface="Alibaba PuHuiTi M" pitchFamily="18" charset="-122"/>
                <a:ea typeface="Alibaba PuHuiTi M" pitchFamily="18" charset="-122"/>
                <a:cs typeface="Alibaba PuHuiTi M" pitchFamily="18" charset="-122"/>
              </a:defRPr>
            </a:lvl1pPr>
          </a:lstStyle>
          <a:p>
            <a:pPr marL="0" lvl="0" indent="0">
              <a:buNone/>
            </a:pPr>
            <a:r>
              <a:rPr lang="zh-CN" altLang="en-US" dirty="0"/>
              <a:t>练习标题</a:t>
            </a:r>
            <a:r>
              <a:rPr lang="en-US" altLang="zh-CN" dirty="0"/>
              <a:t>-</a:t>
            </a:r>
            <a:r>
              <a:rPr lang="zh-CN" altLang="en-US" dirty="0"/>
              <a:t>阿里巴巴普惠体</a:t>
            </a:r>
            <a:r>
              <a:rPr lang="en-US" altLang="zh-CN" dirty="0"/>
              <a:t>18</a:t>
            </a:r>
            <a:r>
              <a:rPr lang="zh-CN" altLang="en-US" dirty="0"/>
              <a:t>号</a:t>
            </a:r>
          </a:p>
        </p:txBody>
      </p:sp>
      <p:sp>
        <p:nvSpPr>
          <p:cNvPr id="12" name="文本占位符 11"/>
          <p:cNvSpPr>
            <a:spLocks noGrp="1"/>
          </p:cNvSpPr>
          <p:nvPr>
            <p:ph type="body" sz="quarter" idx="11" hasCustomPrompt="1"/>
          </p:nvPr>
        </p:nvSpPr>
        <p:spPr>
          <a:xfrm>
            <a:off x="2195450" y="1656000"/>
            <a:ext cx="9214230" cy="4219575"/>
          </a:xfrm>
          <a:prstGeom prst="rect">
            <a:avLst/>
          </a:prstGeom>
        </p:spPr>
        <p:txBody>
          <a:bodyPr/>
          <a:lstStyle>
            <a:lvl1pPr marL="0" indent="0">
              <a:lnSpc>
                <a:spcPct val="150000"/>
              </a:lnSpc>
              <a:buNone/>
              <a:defRPr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此为练习内容，字体不可改，阿里巴巴普惠体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思考页">
    <p:spTree>
      <p:nvGrpSpPr>
        <p:cNvPr id="1" name=""/>
        <p:cNvGrpSpPr/>
        <p:nvPr/>
      </p:nvGrpSpPr>
      <p:grpSpPr>
        <a:xfrm>
          <a:off x="0" y="0"/>
          <a:ext cx="0" cy="0"/>
          <a:chOff x="0" y="0"/>
          <a:chExt cx="0" cy="0"/>
        </a:xfrm>
      </p:grpSpPr>
      <p:sp>
        <p:nvSpPr>
          <p:cNvPr id="28" name="六边形 27"/>
          <p:cNvSpPr/>
          <p:nvPr userDrawn="1"/>
        </p:nvSpPr>
        <p:spPr>
          <a:xfrm rot="5400000">
            <a:off x="941355" y="3612018"/>
            <a:ext cx="1225219" cy="1056223"/>
          </a:xfrm>
          <a:prstGeom prst="hexagon">
            <a:avLst/>
          </a:prstGeom>
          <a:noFill/>
          <a:ln w="12700">
            <a:solidFill>
              <a:srgbClr val="51515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23" name="六边形 22"/>
          <p:cNvSpPr/>
          <p:nvPr userDrawn="1"/>
        </p:nvSpPr>
        <p:spPr>
          <a:xfrm rot="5400000">
            <a:off x="1484022" y="2632538"/>
            <a:ext cx="1944550" cy="1676336"/>
          </a:xfrm>
          <a:prstGeom prst="hexagon">
            <a:avLst/>
          </a:prstGeom>
          <a:solidFill>
            <a:schemeClr val="bg1"/>
          </a:solidFill>
          <a:ln w="1143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文本占位符 3"/>
          <p:cNvSpPr>
            <a:spLocks noGrp="1"/>
          </p:cNvSpPr>
          <p:nvPr>
            <p:ph type="body" sz="quarter" idx="10" hasCustomPrompt="1"/>
          </p:nvPr>
        </p:nvSpPr>
        <p:spPr>
          <a:xfrm>
            <a:off x="5126584" y="1436556"/>
            <a:ext cx="5760538" cy="4710244"/>
          </a:xfrm>
          <a:prstGeom prst="rect">
            <a:avLst/>
          </a:prstGeom>
        </p:spPr>
        <p:txBody>
          <a:bodyPr anchor="ctr"/>
          <a:lstStyle>
            <a:lvl1pPr marL="342900" marR="0" indent="-342900" algn="l" defTabSz="914400" rtl="0" eaLnBrk="0" fontAlgn="base" latinLnBrk="0" hangingPunct="0">
              <a:lnSpc>
                <a:spcPct val="200000"/>
              </a:lnSpc>
              <a:spcBef>
                <a:spcPct val="20000"/>
              </a:spcBef>
              <a:spcAft>
                <a:spcPct val="0"/>
              </a:spcAft>
              <a:buClrTx/>
              <a:buSzTx/>
              <a:buFont typeface="+mj-lt"/>
              <a:buAutoNum type="arabicPeriod"/>
              <a:defRPr sz="18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609600" indent="0">
              <a:buNone/>
              <a:defRPr/>
            </a:lvl2pPr>
            <a:lvl3pPr marL="1219200" indent="0">
              <a:buNone/>
              <a:defRPr/>
            </a:lvl3pPr>
            <a:lvl4pPr marL="1828800" indent="0">
              <a:buNone/>
              <a:defRPr/>
            </a:lvl4pPr>
          </a:lstStyle>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endParaRPr lang="zh-CN" altLang="en-US" dirty="0"/>
          </a:p>
        </p:txBody>
      </p:sp>
      <p:sp>
        <p:nvSpPr>
          <p:cNvPr id="17" name="标题占位符 1"/>
          <p:cNvSpPr txBox="1">
            <a:spLocks noChangeArrowheads="1"/>
          </p:cNvSpPr>
          <p:nvPr userDrawn="1"/>
        </p:nvSpPr>
        <p:spPr bwMode="auto">
          <a:xfrm>
            <a:off x="1695420" y="2987770"/>
            <a:ext cx="1567542" cy="107950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lgn="ctr"/>
            <a:r>
              <a:rPr lang="zh-CN" altLang="en-US" sz="4000" dirty="0">
                <a:latin typeface="阿里巴巴普惠体" panose="00020600040101010101" pitchFamily="18" charset="-122"/>
                <a:ea typeface="阿里巴巴普惠体" panose="00020600040101010101" pitchFamily="18" charset="-122"/>
                <a:cs typeface="阿里巴巴普惠体" panose="00020600040101010101" pitchFamily="18" charset="-122"/>
              </a:rPr>
              <a:t>思考</a:t>
            </a:r>
          </a:p>
        </p:txBody>
      </p:sp>
      <p:sp>
        <p:nvSpPr>
          <p:cNvPr id="20" name="标题 1"/>
          <p:cNvSpPr>
            <a:spLocks noGrp="1"/>
          </p:cNvSpPr>
          <p:nvPr userDrawn="1">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sp>
        <p:nvSpPr>
          <p:cNvPr id="24" name="六边形 23"/>
          <p:cNvSpPr/>
          <p:nvPr userDrawn="1"/>
        </p:nvSpPr>
        <p:spPr>
          <a:xfrm rot="5400000">
            <a:off x="3294074" y="2254203"/>
            <a:ext cx="566610" cy="488457"/>
          </a:xfrm>
          <a:prstGeom prst="hexagon">
            <a:avLst/>
          </a:prstGeom>
          <a:solidFill>
            <a:srgbClr val="AD2B26"/>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 name="六边形 24"/>
          <p:cNvSpPr/>
          <p:nvPr userDrawn="1"/>
        </p:nvSpPr>
        <p:spPr>
          <a:xfrm rot="5400000">
            <a:off x="1198356" y="4231536"/>
            <a:ext cx="298934" cy="257702"/>
          </a:xfrm>
          <a:prstGeom prst="hexagon">
            <a:avLst/>
          </a:prstGeom>
          <a:solidFill>
            <a:srgbClr val="495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26" name="六边形 25"/>
          <p:cNvSpPr/>
          <p:nvPr userDrawn="1"/>
        </p:nvSpPr>
        <p:spPr>
          <a:xfrm rot="5400000">
            <a:off x="3642476" y="4490365"/>
            <a:ext cx="566612" cy="488459"/>
          </a:xfrm>
          <a:prstGeom prst="hexagon">
            <a:avLst/>
          </a:prstGeom>
          <a:noFill/>
          <a:ln w="1905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0" name="六边形 29"/>
          <p:cNvSpPr/>
          <p:nvPr userDrawn="1"/>
        </p:nvSpPr>
        <p:spPr>
          <a:xfrm rot="5400000">
            <a:off x="1190641" y="1820150"/>
            <a:ext cx="854974" cy="737047"/>
          </a:xfrm>
          <a:prstGeom prst="hexagon">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总结页">
    <p:spTree>
      <p:nvGrpSpPr>
        <p:cNvPr id="1" name=""/>
        <p:cNvGrpSpPr/>
        <p:nvPr/>
      </p:nvGrpSpPr>
      <p:grpSpPr>
        <a:xfrm>
          <a:off x="0" y="0"/>
          <a:ext cx="0" cy="0"/>
          <a:chOff x="0" y="0"/>
          <a:chExt cx="0" cy="0"/>
        </a:xfrm>
      </p:grpSpPr>
      <p:sp>
        <p:nvSpPr>
          <p:cNvPr id="8" name="文本占位符 3"/>
          <p:cNvSpPr>
            <a:spLocks noGrp="1"/>
          </p:cNvSpPr>
          <p:nvPr>
            <p:ph type="body" sz="quarter" idx="10" hasCustomPrompt="1"/>
          </p:nvPr>
        </p:nvSpPr>
        <p:spPr>
          <a:xfrm>
            <a:off x="5126584" y="1463040"/>
            <a:ext cx="5760538" cy="4511040"/>
          </a:xfrm>
          <a:prstGeom prst="rect">
            <a:avLst/>
          </a:prstGeom>
        </p:spPr>
        <p:txBody>
          <a:bodyPr anchor="ctr"/>
          <a:lstStyle>
            <a:lvl1pPr marL="342900" marR="0" indent="-342900" algn="l" defTabSz="914400" rtl="0" eaLnBrk="0" fontAlgn="base" latinLnBrk="0" hangingPunct="0">
              <a:lnSpc>
                <a:spcPct val="200000"/>
              </a:lnSpc>
              <a:spcBef>
                <a:spcPct val="20000"/>
              </a:spcBef>
              <a:spcAft>
                <a:spcPct val="0"/>
              </a:spcAft>
              <a:buClrTx/>
              <a:buSzTx/>
              <a:buFont typeface="+mj-lt"/>
              <a:buAutoNum type="arabicPeriod"/>
              <a:defRPr sz="1800">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609600" indent="0">
              <a:buNone/>
              <a:defRPr/>
            </a:lvl2pPr>
            <a:lvl3pPr marL="1219200" indent="0">
              <a:buNone/>
              <a:defRPr/>
            </a:lvl3pPr>
            <a:lvl4pPr marL="1828800" indent="0">
              <a:buNone/>
              <a:defRPr/>
            </a:lvl4pPr>
          </a:lstStyle>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endParaRPr lang="zh-CN" altLang="en-US" dirty="0"/>
          </a:p>
        </p:txBody>
      </p:sp>
      <p:sp>
        <p:nvSpPr>
          <p:cNvPr id="10" name="标题占位符 1"/>
          <p:cNvSpPr txBox="1">
            <a:spLocks noChangeArrowheads="1"/>
          </p:cNvSpPr>
          <p:nvPr userDrawn="1"/>
        </p:nvSpPr>
        <p:spPr bwMode="auto">
          <a:xfrm>
            <a:off x="0" y="2889250"/>
            <a:ext cx="5105400" cy="107950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lgn="ctr">
              <a:defRPr/>
            </a:pPr>
            <a:r>
              <a:rPr lang="zh-CN" altLang="en-US" sz="4800" kern="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总结</a:t>
            </a:r>
            <a:endParaRPr lang="zh-TW" altLang="zh-CN" sz="4800" kern="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grpSp>
        <p:nvGrpSpPr>
          <p:cNvPr id="9" name="组合 8"/>
          <p:cNvGrpSpPr/>
          <p:nvPr userDrawn="1"/>
        </p:nvGrpSpPr>
        <p:grpSpPr>
          <a:xfrm>
            <a:off x="710880" y="1928702"/>
            <a:ext cx="3587349" cy="3036721"/>
            <a:chOff x="864135" y="2246295"/>
            <a:chExt cx="3587349" cy="3036721"/>
          </a:xfrm>
        </p:grpSpPr>
        <p:sp>
          <p:nvSpPr>
            <p:cNvPr id="12" name="椭圆 11"/>
            <p:cNvSpPr/>
            <p:nvPr userDrawn="1"/>
          </p:nvSpPr>
          <p:spPr>
            <a:xfrm>
              <a:off x="1348310" y="4694927"/>
              <a:ext cx="588089" cy="588089"/>
            </a:xfrm>
            <a:prstGeom prst="ellipse">
              <a:avLst/>
            </a:prstGeom>
            <a:noFill/>
            <a:ln w="1270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userDrawn="1"/>
          </p:nvSpPr>
          <p:spPr>
            <a:xfrm>
              <a:off x="2962055" y="4101828"/>
              <a:ext cx="926888" cy="926888"/>
            </a:xfrm>
            <a:prstGeom prst="ellipse">
              <a:avLst/>
            </a:prstGeom>
            <a:solidFill>
              <a:srgbClr val="515151">
                <a:alpha val="6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userDrawn="1"/>
          </p:nvSpPr>
          <p:spPr>
            <a:xfrm>
              <a:off x="2860808" y="2695667"/>
              <a:ext cx="1590676" cy="1590676"/>
            </a:xfrm>
            <a:prstGeom prst="ellipse">
              <a:avLst/>
            </a:prstGeom>
            <a:noFill/>
            <a:ln w="12700">
              <a:solidFill>
                <a:srgbClr val="51515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userDrawn="1"/>
          </p:nvSpPr>
          <p:spPr>
            <a:xfrm>
              <a:off x="1642355" y="2871191"/>
              <a:ext cx="1924945" cy="1895739"/>
            </a:xfrm>
            <a:prstGeom prst="ellipse">
              <a:avLst/>
            </a:prstGeom>
            <a:solidFill>
              <a:schemeClr val="bg1"/>
            </a:solidFill>
            <a:ln w="1143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椭圆 15"/>
            <p:cNvSpPr/>
            <p:nvPr userDrawn="1"/>
          </p:nvSpPr>
          <p:spPr>
            <a:xfrm>
              <a:off x="864135" y="2246295"/>
              <a:ext cx="804338" cy="804338"/>
            </a:xfrm>
            <a:prstGeom prst="ellipse">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userDrawn="1"/>
          </p:nvSpPr>
          <p:spPr>
            <a:xfrm>
              <a:off x="3257550" y="2352674"/>
              <a:ext cx="314325" cy="314325"/>
            </a:xfrm>
            <a:prstGeom prst="ellipse">
              <a:avLst/>
            </a:prstGeom>
            <a:solidFill>
              <a:srgbClr val="495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标题占位符 1"/>
            <p:cNvSpPr txBox="1">
              <a:spLocks noChangeArrowheads="1"/>
            </p:cNvSpPr>
            <p:nvPr userDrawn="1"/>
          </p:nvSpPr>
          <p:spPr bwMode="auto">
            <a:xfrm>
              <a:off x="1822066" y="3328761"/>
              <a:ext cx="1567542" cy="107950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lgn="ctr"/>
              <a:r>
                <a:rPr lang="zh-CN" altLang="en-US" sz="4000" dirty="0">
                  <a:latin typeface="阿里巴巴普惠体" panose="00020600040101010101" pitchFamily="18" charset="-122"/>
                  <a:ea typeface="阿里巴巴普惠体" panose="00020600040101010101" pitchFamily="18" charset="-122"/>
                  <a:cs typeface="阿里巴巴普惠体" panose="00020600040101010101" pitchFamily="18" charset="-122"/>
                </a:rPr>
                <a:t>总结</a:t>
              </a:r>
            </a:p>
          </p:txBody>
        </p:sp>
      </p:grpSp>
      <p:sp>
        <p:nvSpPr>
          <p:cNvPr id="21" name="标题 1"/>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今日作业">
    <p:spTree>
      <p:nvGrpSpPr>
        <p:cNvPr id="1" name=""/>
        <p:cNvGrpSpPr/>
        <p:nvPr/>
      </p:nvGrpSpPr>
      <p:grpSpPr>
        <a:xfrm>
          <a:off x="0" y="0"/>
          <a:ext cx="0" cy="0"/>
          <a:chOff x="0" y="0"/>
          <a:chExt cx="0" cy="0"/>
        </a:xfrm>
      </p:grpSpPr>
      <p:sp>
        <p:nvSpPr>
          <p:cNvPr id="43" name="矩形 42"/>
          <p:cNvSpPr/>
          <p:nvPr userDrawn="1"/>
        </p:nvSpPr>
        <p:spPr>
          <a:xfrm rot="2700000">
            <a:off x="3564412" y="3089727"/>
            <a:ext cx="936368" cy="936368"/>
          </a:xfrm>
          <a:prstGeom prst="rect">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39" name="矩形 38"/>
          <p:cNvSpPr/>
          <p:nvPr userDrawn="1"/>
        </p:nvSpPr>
        <p:spPr>
          <a:xfrm rot="2700000">
            <a:off x="3711024" y="4032814"/>
            <a:ext cx="643144" cy="643144"/>
          </a:xfrm>
          <a:prstGeom prst="rect">
            <a:avLst/>
          </a:prstGeom>
          <a:noFill/>
          <a:ln w="12700">
            <a:solidFill>
              <a:srgbClr val="51515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1" name="矩形 40"/>
          <p:cNvSpPr/>
          <p:nvPr userDrawn="1"/>
        </p:nvSpPr>
        <p:spPr>
          <a:xfrm rot="2700000">
            <a:off x="1595908" y="2140629"/>
            <a:ext cx="219635" cy="219635"/>
          </a:xfrm>
          <a:prstGeom prst="rect">
            <a:avLst/>
          </a:prstGeom>
          <a:solidFill>
            <a:srgbClr val="495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2" name="矩形 41"/>
          <p:cNvSpPr/>
          <p:nvPr userDrawn="1"/>
        </p:nvSpPr>
        <p:spPr>
          <a:xfrm rot="2700000">
            <a:off x="1559312" y="4247863"/>
            <a:ext cx="494750" cy="494750"/>
          </a:xfrm>
          <a:prstGeom prst="rect">
            <a:avLst/>
          </a:prstGeom>
          <a:solidFill>
            <a:srgbClr val="515151">
              <a:alpha val="6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4" name="矩形 43"/>
          <p:cNvSpPr/>
          <p:nvPr userDrawn="1"/>
        </p:nvSpPr>
        <p:spPr>
          <a:xfrm rot="2700000">
            <a:off x="986540" y="2161712"/>
            <a:ext cx="361655" cy="361655"/>
          </a:xfrm>
          <a:prstGeom prst="rect">
            <a:avLst/>
          </a:prstGeom>
          <a:noFill/>
          <a:ln w="12700">
            <a:solidFill>
              <a:srgbClr val="51515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0" name="矩形 39"/>
          <p:cNvSpPr/>
          <p:nvPr userDrawn="1"/>
        </p:nvSpPr>
        <p:spPr>
          <a:xfrm rot="2700000">
            <a:off x="1815645" y="2537749"/>
            <a:ext cx="1828800" cy="1828800"/>
          </a:xfrm>
          <a:prstGeom prst="rect">
            <a:avLst/>
          </a:prstGeom>
          <a:solidFill>
            <a:schemeClr val="bg1"/>
          </a:solidFill>
          <a:ln w="1143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8" name="文本占位符 3"/>
          <p:cNvSpPr>
            <a:spLocks noGrp="1"/>
          </p:cNvSpPr>
          <p:nvPr>
            <p:ph type="body" sz="quarter" idx="10" hasCustomPrompt="1"/>
          </p:nvPr>
        </p:nvSpPr>
        <p:spPr>
          <a:xfrm>
            <a:off x="5126584" y="1371600"/>
            <a:ext cx="5760538" cy="4673600"/>
          </a:xfrm>
          <a:prstGeom prst="rect">
            <a:avLst/>
          </a:prstGeom>
        </p:spPr>
        <p:txBody>
          <a:bodyPr anchor="ctr"/>
          <a:lstStyle>
            <a:lvl1pPr marL="342900" marR="0" indent="-342900" algn="l" defTabSz="914400" rtl="0" eaLnBrk="0" fontAlgn="base" latinLnBrk="0" hangingPunct="0">
              <a:lnSpc>
                <a:spcPct val="200000"/>
              </a:lnSpc>
              <a:spcBef>
                <a:spcPct val="20000"/>
              </a:spcBef>
              <a:spcAft>
                <a:spcPct val="0"/>
              </a:spcAft>
              <a:buClrTx/>
              <a:buSzTx/>
              <a:buFont typeface="+mj-lt"/>
              <a:buAutoNum type="arabicPeriod"/>
              <a:defRPr sz="1800">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609600" indent="0">
              <a:buNone/>
              <a:defRPr/>
            </a:lvl2pPr>
            <a:lvl3pPr marL="1219200" indent="0">
              <a:buNone/>
              <a:defRPr/>
            </a:lvl3pPr>
            <a:lvl4pPr marL="1828800" indent="0">
              <a:buNone/>
              <a:defRPr/>
            </a:lvl4pPr>
          </a:lstStyle>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endParaRPr lang="zh-CN" altLang="en-US" dirty="0"/>
          </a:p>
        </p:txBody>
      </p:sp>
      <p:sp>
        <p:nvSpPr>
          <p:cNvPr id="21" name="标题 1"/>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sp>
        <p:nvSpPr>
          <p:cNvPr id="33" name="标题占位符 1"/>
          <p:cNvSpPr txBox="1">
            <a:spLocks noChangeArrowheads="1"/>
          </p:cNvSpPr>
          <p:nvPr userDrawn="1"/>
        </p:nvSpPr>
        <p:spPr bwMode="auto">
          <a:xfrm>
            <a:off x="1938193" y="2679748"/>
            <a:ext cx="1567542" cy="154657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lgn="ctr"/>
            <a:r>
              <a:rPr lang="zh-CN" altLang="en-US" sz="3600" dirty="0">
                <a:latin typeface="阿里巴巴普惠体" panose="00020600040101010101" pitchFamily="18" charset="-122"/>
                <a:ea typeface="阿里巴巴普惠体" panose="00020600040101010101" pitchFamily="18" charset="-122"/>
                <a:cs typeface="阿里巴巴普惠体" panose="00020600040101010101" pitchFamily="18" charset="-122"/>
              </a:rPr>
              <a:t>今日</a:t>
            </a:r>
            <a:endParaRPr lang="en-US" altLang="zh-CN" sz="360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algn="ctr"/>
            <a:r>
              <a:rPr lang="zh-CN" altLang="en-US" sz="3600" dirty="0">
                <a:latin typeface="阿里巴巴普惠体" panose="00020600040101010101" pitchFamily="18" charset="-122"/>
                <a:ea typeface="阿里巴巴普惠体" panose="00020600040101010101" pitchFamily="18" charset="-122"/>
                <a:cs typeface="阿里巴巴普惠体" panose="00020600040101010101" pitchFamily="18" charset="-122"/>
              </a:rPr>
              <a:t>作业</a:t>
            </a:r>
          </a:p>
        </p:txBody>
      </p:sp>
      <p:sp>
        <p:nvSpPr>
          <p:cNvPr id="45" name="矩形 44"/>
          <p:cNvSpPr/>
          <p:nvPr userDrawn="1"/>
        </p:nvSpPr>
        <p:spPr>
          <a:xfrm rot="2700000">
            <a:off x="4273426" y="2466440"/>
            <a:ext cx="263657" cy="263657"/>
          </a:xfrm>
          <a:prstGeom prst="rect">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二级标题+正文内容（无编号）">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710880" y="234029"/>
            <a:ext cx="8771021" cy="517190"/>
          </a:xfrm>
          <a:prstGeom prst="rect">
            <a:avLst/>
          </a:prstGeom>
        </p:spPr>
        <p:txBody>
          <a:bodyPr anchor="ctr" anchorCtr="0"/>
          <a:lstStyle>
            <a:lvl1pPr>
              <a:defRPr sz="2400" b="1" i="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sp>
        <p:nvSpPr>
          <p:cNvPr id="10" name="文本占位符 9"/>
          <p:cNvSpPr>
            <a:spLocks noGrp="1"/>
          </p:cNvSpPr>
          <p:nvPr>
            <p:ph type="body" sz="quarter" idx="10" hasCustomPrompt="1"/>
          </p:nvPr>
        </p:nvSpPr>
        <p:spPr>
          <a:xfrm>
            <a:off x="710880" y="940081"/>
            <a:ext cx="10698800" cy="517190"/>
          </a:xfrm>
          <a:prstGeom prst="rect">
            <a:avLst/>
          </a:prstGeom>
        </p:spPr>
        <p:txBody>
          <a:bodyPr anchor="ctr" anchorCtr="0"/>
          <a:lstStyle>
            <a:lvl1pPr marL="0" indent="0">
              <a:buNone/>
              <a:defRPr lang="zh-CN" altLang="en-US" sz="1800" b="1"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marL="0" lvl="0" indent="0">
              <a:buNone/>
            </a:pPr>
            <a:r>
              <a:rPr lang="zh-CN" altLang="en-US" dirty="0"/>
              <a:t>正文二级标题</a:t>
            </a:r>
            <a:r>
              <a:rPr lang="en-US" altLang="zh-CN" dirty="0"/>
              <a:t>-</a:t>
            </a:r>
            <a:r>
              <a:rPr lang="zh-CN" altLang="en-US" dirty="0"/>
              <a:t>阿里巴巴普惠体</a:t>
            </a:r>
            <a:r>
              <a:rPr lang="en-US" altLang="zh-CN" dirty="0"/>
              <a:t>18</a:t>
            </a:r>
            <a:r>
              <a:rPr lang="zh-CN" altLang="en-US" dirty="0"/>
              <a:t>号</a:t>
            </a:r>
          </a:p>
        </p:txBody>
      </p:sp>
      <p:sp>
        <p:nvSpPr>
          <p:cNvPr id="12" name="文本占位符 11"/>
          <p:cNvSpPr>
            <a:spLocks noGrp="1"/>
          </p:cNvSpPr>
          <p:nvPr>
            <p:ph type="body" sz="quarter" idx="11" hasCustomPrompt="1"/>
          </p:nvPr>
        </p:nvSpPr>
        <p:spPr>
          <a:xfrm>
            <a:off x="710880" y="1656000"/>
            <a:ext cx="10698800" cy="4219575"/>
          </a:xfrm>
          <a:prstGeom prst="rect">
            <a:avLst/>
          </a:prstGeom>
        </p:spPr>
        <p:txBody>
          <a:bodyPr/>
          <a:lstStyle>
            <a:lvl1pPr marL="0" indent="0">
              <a:lnSpc>
                <a:spcPct val="150000"/>
              </a:lnSpc>
              <a:buNone/>
              <a:defRPr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此为正文内容，字体不可改，阿里巴巴普惠体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二级标题+正文内容（项目符号）">
    <p:spTree>
      <p:nvGrpSpPr>
        <p:cNvPr id="1" name=""/>
        <p:cNvGrpSpPr/>
        <p:nvPr/>
      </p:nvGrpSpPr>
      <p:grpSpPr>
        <a:xfrm>
          <a:off x="0" y="0"/>
          <a:ext cx="0" cy="0"/>
          <a:chOff x="0" y="0"/>
          <a:chExt cx="0" cy="0"/>
        </a:xfrm>
      </p:grpSpPr>
      <p:sp>
        <p:nvSpPr>
          <p:cNvPr id="4" name="文本占位符 11"/>
          <p:cNvSpPr>
            <a:spLocks noGrp="1"/>
          </p:cNvSpPr>
          <p:nvPr>
            <p:ph type="body" sz="quarter" idx="11" hasCustomPrompt="1"/>
          </p:nvPr>
        </p:nvSpPr>
        <p:spPr>
          <a:xfrm>
            <a:off x="710881" y="1646133"/>
            <a:ext cx="10749598" cy="4219575"/>
          </a:xfrm>
          <a:prstGeom prst="rect">
            <a:avLst/>
          </a:prstGeom>
        </p:spPr>
        <p:txBody>
          <a:bodyPr/>
          <a:lstStyle>
            <a:lvl1pPr marL="360045" indent="-360045">
              <a:lnSpc>
                <a:spcPct val="150000"/>
              </a:lnSpc>
              <a:buClr>
                <a:srgbClr val="404040"/>
              </a:buClr>
              <a:buSzPct val="85000"/>
              <a:buFont typeface="Wingdings" panose="05000000000000000000" pitchFamily="2" charset="2"/>
              <a:buChar char="l"/>
              <a:defRPr lang="en-US" altLang="zh-CN" sz="1600" b="0" i="0" dirty="0">
                <a:solidFill>
                  <a:schemeClr val="tx1">
                    <a:lumMod val="85000"/>
                    <a:lumOff val="15000"/>
                  </a:schemeClr>
                </a:solidFill>
                <a:latin typeface="Alibaba PuHuiTi R" pitchFamily="18" charset="-122"/>
                <a:ea typeface="Alibaba PuHuiTi R" pitchFamily="18" charset="-122"/>
                <a:cs typeface="Alibaba PuHuiTi R" pitchFamily="18" charset="-122"/>
              </a:defRPr>
            </a:lvl1pPr>
            <a:lvl2pPr marL="719455" indent="-358775">
              <a:lnSpc>
                <a:spcPct val="150000"/>
              </a:lnSpc>
              <a:buFont typeface="Wingdings" panose="05000000000000000000" pitchFamily="2" charset="2"/>
              <a:buChar char="l"/>
              <a:defRPr lang="en-US" altLang="zh-CN" sz="1400" b="0" i="0" dirty="0">
                <a:latin typeface="Alibaba PuHuiTi R" pitchFamily="18" charset="-122"/>
                <a:ea typeface="Alibaba PuHuiTi R" pitchFamily="18" charset="-122"/>
                <a:cs typeface="Alibaba PuHuiTi R" pitchFamily="18" charset="-122"/>
              </a:defRPr>
            </a:lvl2pPr>
            <a:lvl3pPr marL="1079500" indent="-358775">
              <a:lnSpc>
                <a:spcPct val="150000"/>
              </a:lnSpc>
              <a:buFont typeface="Arial" panose="020B0604020202020204" pitchFamily="34" charset="0"/>
              <a:buChar char="•"/>
              <a:defRPr lang="zh-CN" altLang="en-US" sz="1400" b="0" i="0" dirty="0"/>
            </a:lvl3pPr>
          </a:lstStyle>
          <a:p>
            <a:pPr marL="0" lvl="0" indent="0">
              <a:lnSpc>
                <a:spcPct val="150000"/>
              </a:lnSpc>
              <a:buNone/>
            </a:pPr>
            <a:r>
              <a:rPr lang="zh-CN" altLang="en-US" dirty="0"/>
              <a:t>此处以罗列的方式表达</a:t>
            </a:r>
            <a:r>
              <a:rPr lang="en-US" altLang="zh-CN" dirty="0"/>
              <a:t>XXX</a:t>
            </a:r>
            <a:r>
              <a:rPr lang="zh-CN" altLang="en-US" dirty="0"/>
              <a:t>技术特性</a:t>
            </a:r>
            <a:r>
              <a:rPr lang="en-US" altLang="zh-CN" dirty="0"/>
              <a:t>/</a:t>
            </a:r>
            <a:r>
              <a:rPr lang="zh-CN" altLang="en-US" dirty="0"/>
              <a:t>要点等</a:t>
            </a:r>
            <a:endParaRPr lang="en-US" altLang="zh-CN" dirty="0"/>
          </a:p>
          <a:p>
            <a:pPr lvl="1"/>
            <a:r>
              <a:rPr lang="zh-CN" altLang="en-US" dirty="0"/>
              <a:t>技术特性</a:t>
            </a:r>
            <a:r>
              <a:rPr lang="en-US" altLang="zh-CN" dirty="0"/>
              <a:t>1</a:t>
            </a:r>
          </a:p>
          <a:p>
            <a:pPr lvl="1"/>
            <a:r>
              <a:rPr lang="zh-CN" altLang="en-US" dirty="0"/>
              <a:t>技术特性</a:t>
            </a:r>
            <a:r>
              <a:rPr lang="en-US" altLang="zh-CN" dirty="0"/>
              <a:t>2</a:t>
            </a:r>
          </a:p>
          <a:p>
            <a:pPr lvl="2"/>
            <a:r>
              <a:rPr lang="zh-CN" altLang="en-US" dirty="0"/>
              <a:t>要点</a:t>
            </a:r>
            <a:r>
              <a:rPr lang="en-US" altLang="zh-CN" dirty="0"/>
              <a:t>1</a:t>
            </a:r>
          </a:p>
          <a:p>
            <a:pPr lvl="2"/>
            <a:r>
              <a:rPr lang="zh-CN" altLang="en-US" dirty="0"/>
              <a:t>要点</a:t>
            </a:r>
            <a:r>
              <a:rPr lang="en-US" altLang="zh-CN" dirty="0"/>
              <a:t>2</a:t>
            </a:r>
            <a:endParaRPr lang="zh-CN" altLang="en-US" dirty="0"/>
          </a:p>
        </p:txBody>
      </p:sp>
      <p:sp>
        <p:nvSpPr>
          <p:cNvPr id="5" name="标题 1"/>
          <p:cNvSpPr>
            <a:spLocks noGrp="1"/>
          </p:cNvSpPr>
          <p:nvPr>
            <p:ph type="title" hasCustomPrompt="1"/>
          </p:nvPr>
        </p:nvSpPr>
        <p:spPr>
          <a:xfrm>
            <a:off x="710880" y="24418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sp>
        <p:nvSpPr>
          <p:cNvPr id="6" name="文本占位符 9"/>
          <p:cNvSpPr>
            <a:spLocks noGrp="1"/>
          </p:cNvSpPr>
          <p:nvPr>
            <p:ph type="body" sz="quarter" idx="10" hasCustomPrompt="1"/>
          </p:nvPr>
        </p:nvSpPr>
        <p:spPr>
          <a:xfrm>
            <a:off x="710880" y="940081"/>
            <a:ext cx="10749599" cy="517190"/>
          </a:xfrm>
          <a:prstGeom prst="rect">
            <a:avLst/>
          </a:prstGeom>
        </p:spPr>
        <p:txBody>
          <a:bodyPr anchor="ctr" anchorCtr="0"/>
          <a:lstStyle>
            <a:lvl1pPr marL="0" indent="0">
              <a:buNone/>
              <a:defRPr lang="zh-CN" altLang="en-US" sz="1800" b="1"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marL="0" lvl="0" indent="0">
              <a:buNone/>
            </a:pPr>
            <a:r>
              <a:rPr lang="zh-CN" altLang="en-US" dirty="0"/>
              <a:t>正文二级标题</a:t>
            </a:r>
            <a:r>
              <a:rPr lang="en-US" altLang="zh-CN" dirty="0"/>
              <a:t>-</a:t>
            </a:r>
            <a:r>
              <a:rPr lang="zh-CN" altLang="en-US" dirty="0"/>
              <a:t>阿里巴巴普惠体</a:t>
            </a:r>
            <a:r>
              <a:rPr lang="en-US" altLang="zh-CN" dirty="0"/>
              <a:t>18</a:t>
            </a:r>
            <a:r>
              <a:rPr lang="zh-CN" altLang="en-US" dirty="0"/>
              <a:t>号</a:t>
            </a: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二级标题+正文内容（数字编号）">
    <p:spTree>
      <p:nvGrpSpPr>
        <p:cNvPr id="1" name=""/>
        <p:cNvGrpSpPr/>
        <p:nvPr/>
      </p:nvGrpSpPr>
      <p:grpSpPr>
        <a:xfrm>
          <a:off x="0" y="0"/>
          <a:ext cx="0" cy="0"/>
          <a:chOff x="0" y="0"/>
          <a:chExt cx="0" cy="0"/>
        </a:xfrm>
      </p:grpSpPr>
      <p:sp>
        <p:nvSpPr>
          <p:cNvPr id="4" name="文本占位符 11"/>
          <p:cNvSpPr>
            <a:spLocks noGrp="1"/>
          </p:cNvSpPr>
          <p:nvPr>
            <p:ph type="body" sz="quarter" idx="11" hasCustomPrompt="1"/>
          </p:nvPr>
        </p:nvSpPr>
        <p:spPr>
          <a:xfrm>
            <a:off x="710879" y="1646133"/>
            <a:ext cx="10719120" cy="4219575"/>
          </a:xfrm>
          <a:prstGeom prst="rect">
            <a:avLst/>
          </a:prstGeom>
        </p:spPr>
        <p:txBody>
          <a:bodyPr/>
          <a:lstStyle>
            <a:lvl1pPr marL="360045" indent="-360045">
              <a:lnSpc>
                <a:spcPct val="150000"/>
              </a:lnSpc>
              <a:buClr>
                <a:srgbClr val="404040"/>
              </a:buClr>
              <a:buSzPct val="85000"/>
              <a:buFont typeface="+mj-lt"/>
              <a:buAutoNum type="arabicPeriod"/>
              <a:defRPr lang="en-US" altLang="zh-CN"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90" indent="-360045">
              <a:lnSpc>
                <a:spcPct val="150000"/>
              </a:lnSpc>
              <a:buFont typeface="+mj-lt"/>
              <a:buAutoNum type="arabicPeriod"/>
              <a:defRPr lang="en-US" altLang="zh-CN" sz="1400" b="0" i="0" dirty="0">
                <a:latin typeface="Alibaba PuHuiTi R" pitchFamily="18" charset="-122"/>
                <a:ea typeface="Alibaba PuHuiTi R" pitchFamily="18" charset="-122"/>
                <a:cs typeface="Alibaba PuHuiTi R" pitchFamily="18" charset="-122"/>
              </a:defRPr>
            </a:lvl2pPr>
            <a:lvl3pPr marL="1079500" indent="-358775">
              <a:lnSpc>
                <a:spcPct val="150000"/>
              </a:lnSpc>
              <a:buFont typeface="+mj-ea"/>
              <a:buAutoNum type="circleNumDbPlain"/>
              <a:defRPr lang="zh-CN" altLang="en-US" sz="1400" b="0" i="0" dirty="0"/>
            </a:lvl3pPr>
          </a:lstStyle>
          <a:p>
            <a:pPr marL="0" lvl="0" indent="0">
              <a:lnSpc>
                <a:spcPct val="150000"/>
              </a:lnSpc>
              <a:buNone/>
            </a:pPr>
            <a:r>
              <a:rPr lang="zh-CN" altLang="en-US" dirty="0"/>
              <a:t>此处以罗列的方式表达</a:t>
            </a:r>
            <a:r>
              <a:rPr lang="en-US" altLang="zh-CN" dirty="0"/>
              <a:t>XXX</a:t>
            </a:r>
            <a:r>
              <a:rPr lang="zh-CN" altLang="en-US" dirty="0"/>
              <a:t>技术特性</a:t>
            </a:r>
            <a:r>
              <a:rPr lang="en-US" altLang="zh-CN" dirty="0"/>
              <a:t>/</a:t>
            </a:r>
            <a:r>
              <a:rPr lang="zh-CN" altLang="en-US" dirty="0"/>
              <a:t>要点等</a:t>
            </a:r>
            <a:endParaRPr lang="en-US" altLang="zh-CN" dirty="0"/>
          </a:p>
          <a:p>
            <a:pPr lvl="1"/>
            <a:r>
              <a:rPr lang="zh-CN" altLang="en-US" dirty="0"/>
              <a:t>技术特性</a:t>
            </a:r>
            <a:r>
              <a:rPr lang="en-US" altLang="zh-CN" dirty="0"/>
              <a:t>1</a:t>
            </a:r>
          </a:p>
          <a:p>
            <a:pPr lvl="1"/>
            <a:r>
              <a:rPr lang="zh-CN" altLang="en-US" dirty="0"/>
              <a:t>技术特性</a:t>
            </a:r>
            <a:r>
              <a:rPr lang="en-US" altLang="zh-CN" dirty="0"/>
              <a:t>2</a:t>
            </a:r>
          </a:p>
          <a:p>
            <a:pPr lvl="2"/>
            <a:r>
              <a:rPr lang="zh-CN" altLang="en-US" dirty="0"/>
              <a:t>要点</a:t>
            </a:r>
            <a:r>
              <a:rPr lang="en-US" altLang="zh-CN" dirty="0"/>
              <a:t>1</a:t>
            </a:r>
          </a:p>
          <a:p>
            <a:pPr lvl="2"/>
            <a:r>
              <a:rPr lang="zh-CN" altLang="en-US" dirty="0"/>
              <a:t>要点</a:t>
            </a:r>
            <a:r>
              <a:rPr lang="en-US" altLang="zh-CN" dirty="0"/>
              <a:t>2</a:t>
            </a:r>
            <a:endParaRPr lang="zh-CN" altLang="en-US" dirty="0"/>
          </a:p>
        </p:txBody>
      </p:sp>
      <p:sp>
        <p:nvSpPr>
          <p:cNvPr id="5" name="标题 1"/>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sp>
        <p:nvSpPr>
          <p:cNvPr id="6" name="文本占位符 9"/>
          <p:cNvSpPr>
            <a:spLocks noGrp="1"/>
          </p:cNvSpPr>
          <p:nvPr>
            <p:ph type="body" sz="quarter" idx="10" hasCustomPrompt="1"/>
          </p:nvPr>
        </p:nvSpPr>
        <p:spPr>
          <a:xfrm>
            <a:off x="710881" y="940081"/>
            <a:ext cx="10719120" cy="517190"/>
          </a:xfrm>
          <a:prstGeom prst="rect">
            <a:avLst/>
          </a:prstGeom>
        </p:spPr>
        <p:txBody>
          <a:bodyPr anchor="ctr" anchorCtr="0"/>
          <a:lstStyle>
            <a:lvl1pPr marL="0" indent="0">
              <a:buNone/>
              <a:defRPr sz="1800" b="1">
                <a:solidFill>
                  <a:srgbClr val="404040"/>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正文二级标题</a:t>
            </a:r>
            <a:r>
              <a:rPr lang="en-US" altLang="zh-CN" dirty="0"/>
              <a:t>-</a:t>
            </a:r>
            <a:r>
              <a:rPr lang="zh-CN" altLang="en-US" dirty="0"/>
              <a:t>阿里巴巴普惠体</a:t>
            </a:r>
            <a:r>
              <a:rPr lang="en-US" altLang="zh-CN" dirty="0"/>
              <a:t>18</a:t>
            </a:r>
            <a:r>
              <a:rPr lang="zh-CN" altLang="en-US" dirty="0"/>
              <a:t>号</a:t>
            </a: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二级标题">
    <p:spTree>
      <p:nvGrpSpPr>
        <p:cNvPr id="1" name=""/>
        <p:cNvGrpSpPr/>
        <p:nvPr/>
      </p:nvGrpSpPr>
      <p:grpSpPr>
        <a:xfrm>
          <a:off x="0" y="0"/>
          <a:ext cx="0" cy="0"/>
          <a:chOff x="0" y="0"/>
          <a:chExt cx="0" cy="0"/>
        </a:xfrm>
      </p:grpSpPr>
      <p:sp>
        <p:nvSpPr>
          <p:cNvPr id="4" name="标题 1"/>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sp>
        <p:nvSpPr>
          <p:cNvPr id="5" name="文本占位符 9"/>
          <p:cNvSpPr>
            <a:spLocks noGrp="1"/>
          </p:cNvSpPr>
          <p:nvPr>
            <p:ph type="body" sz="quarter" idx="10" hasCustomPrompt="1"/>
          </p:nvPr>
        </p:nvSpPr>
        <p:spPr>
          <a:xfrm>
            <a:off x="710880" y="940081"/>
            <a:ext cx="10748056" cy="517190"/>
          </a:xfrm>
          <a:prstGeom prst="rect">
            <a:avLst/>
          </a:prstGeom>
        </p:spPr>
        <p:txBody>
          <a:bodyPr anchor="ctr" anchorCtr="0"/>
          <a:lstStyle>
            <a:lvl1pPr marL="0" indent="0">
              <a:buNone/>
              <a:defRPr sz="1800" b="1">
                <a:solidFill>
                  <a:srgbClr val="404040"/>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正文二级标题</a:t>
            </a:r>
            <a:r>
              <a:rPr lang="en-US" altLang="zh-CN" dirty="0"/>
              <a:t>-</a:t>
            </a:r>
            <a:r>
              <a:rPr lang="zh-CN" altLang="en-US" dirty="0"/>
              <a:t>阿里巴巴普惠体</a:t>
            </a:r>
            <a:r>
              <a:rPr lang="en-US" altLang="zh-CN" dirty="0"/>
              <a:t>18</a:t>
            </a:r>
            <a:r>
              <a:rPr lang="zh-CN" altLang="en-US" dirty="0"/>
              <a:t>号</a:t>
            </a:r>
          </a:p>
        </p:txBody>
      </p:sp>
      <p:sp>
        <p:nvSpPr>
          <p:cNvPr id="6" name="文本占位符 11"/>
          <p:cNvSpPr>
            <a:spLocks noGrp="1"/>
          </p:cNvSpPr>
          <p:nvPr>
            <p:ph type="body" sz="quarter" idx="11" hasCustomPrompt="1"/>
          </p:nvPr>
        </p:nvSpPr>
        <p:spPr>
          <a:xfrm>
            <a:off x="710880" y="1646133"/>
            <a:ext cx="10748057" cy="4219575"/>
          </a:xfrm>
          <a:prstGeom prst="rect">
            <a:avLst/>
          </a:prstGeom>
        </p:spPr>
        <p:txBody>
          <a:bodyPr/>
          <a:lstStyle>
            <a:lvl1pPr marL="360045" indent="-360045">
              <a:lnSpc>
                <a:spcPct val="150000"/>
              </a:lnSpc>
              <a:buClr>
                <a:srgbClr val="404040"/>
              </a:buClr>
              <a:buSzPct val="85000"/>
              <a:buFont typeface="Wingdings" panose="05000000000000000000" pitchFamily="2" charset="2"/>
              <a:buChar char="l"/>
              <a:defRPr lang="zh-CN" altLang="en-US" sz="16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1pPr>
            <a:lvl2pPr marL="719455" indent="-358775">
              <a:buFont typeface="Wingdings" panose="05000000000000000000" pitchFamily="2" charset="2"/>
              <a:buChar char="l"/>
              <a:defRPr lang="en-US" altLang="zh-CN" sz="14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2pPr>
            <a:lvl3pPr marL="1079500" indent="-358775">
              <a:buFont typeface="Wingdings" panose="05000000000000000000" pitchFamily="2" charset="2"/>
              <a:buChar char="l"/>
              <a:defRPr lang="zh-CN" altLang="en-US" sz="14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3pPr>
          </a:lstStyle>
          <a:p>
            <a:pPr lvl="0"/>
            <a:r>
              <a:rPr lang="zh-CN" altLang="en-US" dirty="0"/>
              <a:t>此处以罗列的方式表达</a:t>
            </a:r>
            <a:r>
              <a:rPr lang="en-US" altLang="zh-CN" dirty="0"/>
              <a:t>XXX</a:t>
            </a:r>
            <a:r>
              <a:rPr lang="zh-CN" altLang="en-US" dirty="0"/>
              <a:t>技术特性</a:t>
            </a:r>
            <a:r>
              <a:rPr lang="en-US" altLang="zh-CN" dirty="0"/>
              <a:t>/</a:t>
            </a:r>
            <a:r>
              <a:rPr lang="zh-CN" altLang="en-US" dirty="0"/>
              <a:t>要点等</a:t>
            </a:r>
            <a:endParaRPr lang="en-US" altLang="zh-CN" dirty="0"/>
          </a:p>
          <a:p>
            <a:pPr marL="720090" lvl="1" indent="-360045" algn="l" rtl="0" eaLnBrk="0" fontAlgn="base" hangingPunct="0">
              <a:lnSpc>
                <a:spcPct val="150000"/>
              </a:lnSpc>
              <a:spcBef>
                <a:spcPct val="20000"/>
              </a:spcBef>
              <a:spcAft>
                <a:spcPct val="0"/>
              </a:spcAft>
              <a:buClr>
                <a:srgbClr val="404040"/>
              </a:buClr>
              <a:buSzPct val="85000"/>
              <a:buFont typeface="Wingdings" panose="05000000000000000000" pitchFamily="2" charset="2"/>
              <a:buChar char="p"/>
            </a:pPr>
            <a:r>
              <a:rPr lang="zh-CN" altLang="en-US" dirty="0"/>
              <a:t>技术特性</a:t>
            </a:r>
            <a:r>
              <a:rPr lang="en-US" altLang="zh-CN" dirty="0"/>
              <a:t>1</a:t>
            </a:r>
          </a:p>
          <a:p>
            <a:pPr marL="720090" lvl="1" indent="-360045" algn="l" rtl="0" eaLnBrk="0" fontAlgn="base" hangingPunct="0">
              <a:lnSpc>
                <a:spcPct val="150000"/>
              </a:lnSpc>
              <a:spcBef>
                <a:spcPct val="20000"/>
              </a:spcBef>
              <a:spcAft>
                <a:spcPct val="0"/>
              </a:spcAft>
              <a:buClr>
                <a:srgbClr val="404040"/>
              </a:buClr>
              <a:buSzPct val="85000"/>
              <a:buFont typeface="Wingdings" panose="05000000000000000000" pitchFamily="2" charset="2"/>
              <a:buChar char="p"/>
            </a:pPr>
            <a:r>
              <a:rPr lang="zh-CN" altLang="en-US" dirty="0"/>
              <a:t>技术特性</a:t>
            </a:r>
            <a:r>
              <a:rPr lang="en-US" altLang="zh-CN" dirty="0"/>
              <a:t>2</a:t>
            </a:r>
          </a:p>
          <a:p>
            <a:pPr marL="1079500" lvl="2" indent="-358775" algn="l" rtl="0" eaLnBrk="0" fontAlgn="base" hangingPunct="0">
              <a:lnSpc>
                <a:spcPct val="150000"/>
              </a:lnSpc>
              <a:spcBef>
                <a:spcPct val="20000"/>
              </a:spcBef>
              <a:spcAft>
                <a:spcPct val="0"/>
              </a:spcAft>
              <a:buClr>
                <a:srgbClr val="404040"/>
              </a:buClr>
              <a:buSzPct val="85000"/>
            </a:pPr>
            <a:r>
              <a:rPr lang="zh-CN" altLang="en-US" dirty="0"/>
              <a:t>要点</a:t>
            </a:r>
            <a:r>
              <a:rPr lang="en-US" altLang="zh-CN" dirty="0"/>
              <a:t>1</a:t>
            </a:r>
          </a:p>
          <a:p>
            <a:pPr marL="1079500" lvl="2" indent="-358775" algn="l" rtl="0" eaLnBrk="0" fontAlgn="base" hangingPunct="0">
              <a:lnSpc>
                <a:spcPct val="150000"/>
              </a:lnSpc>
              <a:spcBef>
                <a:spcPct val="20000"/>
              </a:spcBef>
              <a:spcAft>
                <a:spcPct val="0"/>
              </a:spcAft>
              <a:buClr>
                <a:srgbClr val="404040"/>
              </a:buClr>
              <a:buSzPct val="85000"/>
            </a:pPr>
            <a:r>
              <a:rPr lang="zh-CN" altLang="en-US" dirty="0"/>
              <a:t>要点</a:t>
            </a:r>
            <a:r>
              <a:rPr lang="en-US" altLang="zh-CN" dirty="0"/>
              <a:t>2</a:t>
            </a:r>
            <a:endParaRPr lang="zh-CN" altLang="en-US" dirty="0"/>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正文内容（无编号）">
    <p:spTree>
      <p:nvGrpSpPr>
        <p:cNvPr id="1" name=""/>
        <p:cNvGrpSpPr/>
        <p:nvPr/>
      </p:nvGrpSpPr>
      <p:grpSpPr>
        <a:xfrm>
          <a:off x="0" y="0"/>
          <a:ext cx="0" cy="0"/>
          <a:chOff x="0" y="0"/>
          <a:chExt cx="0" cy="0"/>
        </a:xfrm>
      </p:grpSpPr>
      <p:sp>
        <p:nvSpPr>
          <p:cNvPr id="12" name="文本占位符 11"/>
          <p:cNvSpPr>
            <a:spLocks noGrp="1"/>
          </p:cNvSpPr>
          <p:nvPr>
            <p:ph type="body" sz="quarter" idx="11" hasCustomPrompt="1"/>
          </p:nvPr>
        </p:nvSpPr>
        <p:spPr>
          <a:xfrm>
            <a:off x="710880" y="940081"/>
            <a:ext cx="9845675" cy="4871439"/>
          </a:xfrm>
          <a:prstGeom prst="rect">
            <a:avLst/>
          </a:prstGeom>
        </p:spPr>
        <p:txBody>
          <a:bodyPr/>
          <a:lstStyle>
            <a:lvl1pPr marL="0" indent="0">
              <a:lnSpc>
                <a:spcPct val="150000"/>
              </a:lnSpc>
              <a:buNone/>
              <a:defRPr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此为正文内容，字体不可改，阿里巴巴普惠体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p>
        </p:txBody>
      </p:sp>
      <p:sp>
        <p:nvSpPr>
          <p:cNvPr id="4" name="标题 1"/>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章节页版式（一级+二级标题）">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5273040" y="2398078"/>
            <a:ext cx="6725920" cy="548322"/>
          </a:xfrm>
          <a:prstGeom prst="rect">
            <a:avLst/>
          </a:prstGeom>
        </p:spPr>
        <p:txBody>
          <a:bodyPr anchor="t">
            <a:normAutofit/>
          </a:bodyPr>
          <a:lstStyle>
            <a:lvl1pPr algn="l">
              <a:defRPr sz="3600" b="0" i="0">
                <a:solidFill>
                  <a:schemeClr val="tx1">
                    <a:lumMod val="85000"/>
                    <a:lumOff val="15000"/>
                  </a:schemeClr>
                </a:solidFill>
                <a:latin typeface="Alibaba PuHuiTi B" pitchFamily="18" charset="-122"/>
                <a:ea typeface="Alibaba PuHuiTi B" pitchFamily="18" charset="-122"/>
                <a:cs typeface="Alibaba PuHuiTi B" pitchFamily="18" charset="-122"/>
              </a:defRPr>
            </a:lvl1pPr>
          </a:lstStyle>
          <a:p>
            <a:r>
              <a:rPr kumimoji="1" lang="zh-CN" altLang="en-US" dirty="0"/>
              <a:t>标题，右侧章节自行设置，如</a:t>
            </a:r>
            <a:r>
              <a:rPr kumimoji="1" lang="en-US" altLang="zh-CN" dirty="0"/>
              <a:t>01</a:t>
            </a:r>
            <a:endParaRPr kumimoji="1" lang="zh-CN" altLang="en-US" dirty="0"/>
          </a:p>
        </p:txBody>
      </p:sp>
      <p:sp>
        <p:nvSpPr>
          <p:cNvPr id="16" name="文本占位符 15"/>
          <p:cNvSpPr>
            <a:spLocks noGrp="1"/>
          </p:cNvSpPr>
          <p:nvPr>
            <p:ph type="body" idx="10" hasCustomPrompt="1"/>
          </p:nvPr>
        </p:nvSpPr>
        <p:spPr>
          <a:xfrm>
            <a:off x="5273040" y="3069272"/>
            <a:ext cx="5466080" cy="2031047"/>
          </a:xfrm>
          <a:prstGeom prst="rect">
            <a:avLst/>
          </a:prstGeom>
        </p:spPr>
        <p:txBody>
          <a:bodyPr/>
          <a:lstStyle>
            <a:lvl1pPr>
              <a:lnSpc>
                <a:spcPct val="150000"/>
              </a:lnSpc>
              <a:defRPr sz="1600" b="0" i="0">
                <a:solidFill>
                  <a:schemeClr val="tx1">
                    <a:lumMod val="65000"/>
                    <a:lumOff val="35000"/>
                  </a:schemeClr>
                </a:solidFill>
                <a:latin typeface="Alibaba PuHuiTi R" pitchFamily="18" charset="-122"/>
                <a:ea typeface="Alibaba PuHuiTi R" pitchFamily="18" charset="-122"/>
                <a:cs typeface="Alibaba PuHuiTi R" pitchFamily="18" charset="-122"/>
              </a:defRPr>
            </a:lvl1pPr>
            <a:lvl2pPr>
              <a:buNone/>
              <a:defRPr b="0" i="0">
                <a:latin typeface="Alibaba PuHuiTi R" pitchFamily="18" charset="-122"/>
                <a:ea typeface="Alibaba PuHuiTi R" pitchFamily="18" charset="-122"/>
                <a:cs typeface="Alibaba PuHuiTi R" pitchFamily="18" charset="-122"/>
              </a:defRPr>
            </a:lvl2pPr>
            <a:lvl3pPr>
              <a:defRPr b="0" i="0">
                <a:latin typeface="Alibaba PuHuiTi R" pitchFamily="18" charset="-122"/>
                <a:ea typeface="Alibaba PuHuiTi R" pitchFamily="18" charset="-122"/>
                <a:cs typeface="Alibaba PuHuiTi R" pitchFamily="18" charset="-122"/>
              </a:defRPr>
            </a:lvl3pPr>
            <a:lvl4pPr>
              <a:defRPr b="0" i="0">
                <a:latin typeface="Alibaba PuHuiTi R" pitchFamily="18" charset="-122"/>
                <a:ea typeface="Alibaba PuHuiTi R" pitchFamily="18" charset="-122"/>
                <a:cs typeface="Alibaba PuHuiTi R" pitchFamily="18" charset="-122"/>
              </a:defRPr>
            </a:lvl4pPr>
            <a:lvl5pPr>
              <a:defRPr b="0" i="0">
                <a:latin typeface="Alibaba PuHuiTi R" pitchFamily="18" charset="-122"/>
                <a:ea typeface="Alibaba PuHuiTi R" pitchFamily="18" charset="-122"/>
                <a:cs typeface="Alibaba PuHuiTi R" pitchFamily="18" charset="-122"/>
              </a:defRPr>
            </a:lvl5pPr>
          </a:lstStyle>
          <a:p>
            <a:pPr lvl="0"/>
            <a:r>
              <a:rPr kumimoji="1" lang="zh-CN" altLang="en-US" dirty="0"/>
              <a:t>输入具体主讲内容</a:t>
            </a:r>
            <a:endParaRPr kumimoji="1" lang="en-US" altLang="zh-CN" dirty="0"/>
          </a:p>
          <a:p>
            <a:pPr lvl="0"/>
            <a:r>
              <a:rPr kumimoji="1" lang="zh-CN" altLang="en-US" dirty="0"/>
              <a:t>可根据标题数量调整字体大小</a:t>
            </a:r>
          </a:p>
        </p:txBody>
      </p:sp>
      <p:sp>
        <p:nvSpPr>
          <p:cNvPr id="17" name="文本占位符 13"/>
          <p:cNvSpPr>
            <a:spLocks noGrp="1"/>
          </p:cNvSpPr>
          <p:nvPr>
            <p:ph type="body" sz="quarter" idx="11" hasCustomPrompt="1"/>
          </p:nvPr>
        </p:nvSpPr>
        <p:spPr>
          <a:xfrm>
            <a:off x="3881755" y="2468880"/>
            <a:ext cx="1127125" cy="1148080"/>
          </a:xfrm>
          <a:prstGeom prst="rect">
            <a:avLst/>
          </a:prstGeom>
        </p:spPr>
        <p:txBody>
          <a:bodyPr anchor="ctr"/>
          <a:lstStyle>
            <a:lvl1pPr algn="ctr">
              <a:buNone/>
              <a:defRPr sz="4000" b="1" i="0">
                <a:solidFill>
                  <a:srgbClr val="FFFFFF"/>
                </a:solidFill>
                <a:latin typeface="Alibaba PuHuiTi B" pitchFamily="18" charset="-122"/>
                <a:ea typeface="Alibaba PuHuiTi B" pitchFamily="18" charset="-122"/>
                <a:cs typeface="Alibaba PuHuiTi B" pitchFamily="18" charset="-122"/>
              </a:defRPr>
            </a:lvl1pPr>
            <a:lvl2pPr>
              <a:buNone/>
              <a:defRPr/>
            </a:lvl2pPr>
            <a:lvl3pPr>
              <a:buNone/>
              <a:defRPr/>
            </a:lvl3pPr>
            <a:lvl4pPr>
              <a:buNone/>
              <a:defRPr/>
            </a:lvl4pPr>
            <a:lvl5pPr>
              <a:buNone/>
              <a:defRPr/>
            </a:lvl5pPr>
          </a:lstStyle>
          <a:p>
            <a:pPr lvl="0"/>
            <a:r>
              <a:rPr kumimoji="1" lang="zh-CN" altLang="en-US" dirty="0"/>
              <a:t>章</a:t>
            </a: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正文内容（数字符号）">
    <p:spTree>
      <p:nvGrpSpPr>
        <p:cNvPr id="1" name=""/>
        <p:cNvGrpSpPr/>
        <p:nvPr/>
      </p:nvGrpSpPr>
      <p:grpSpPr>
        <a:xfrm>
          <a:off x="0" y="0"/>
          <a:ext cx="0" cy="0"/>
          <a:chOff x="0" y="0"/>
          <a:chExt cx="0" cy="0"/>
        </a:xfrm>
      </p:grpSpPr>
      <p:sp>
        <p:nvSpPr>
          <p:cNvPr id="5" name="标题 1"/>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sp>
        <p:nvSpPr>
          <p:cNvPr id="3" name="文本占位符 11"/>
          <p:cNvSpPr>
            <a:spLocks noGrp="1"/>
          </p:cNvSpPr>
          <p:nvPr>
            <p:ph type="body" sz="quarter" idx="11" hasCustomPrompt="1"/>
          </p:nvPr>
        </p:nvSpPr>
        <p:spPr>
          <a:xfrm>
            <a:off x="710879" y="934933"/>
            <a:ext cx="10719120" cy="4219575"/>
          </a:xfrm>
          <a:prstGeom prst="rect">
            <a:avLst/>
          </a:prstGeom>
        </p:spPr>
        <p:txBody>
          <a:bodyPr/>
          <a:lstStyle>
            <a:lvl1pPr marL="360045" indent="-360045">
              <a:lnSpc>
                <a:spcPct val="150000"/>
              </a:lnSpc>
              <a:buClr>
                <a:srgbClr val="404040"/>
              </a:buClr>
              <a:buSzPct val="85000"/>
              <a:buFont typeface="+mj-lt"/>
              <a:buAutoNum type="arabicPeriod"/>
              <a:defRPr lang="en-US" altLang="zh-CN"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90" indent="-360045">
              <a:lnSpc>
                <a:spcPct val="150000"/>
              </a:lnSpc>
              <a:buFont typeface="+mj-lt"/>
              <a:buAutoNum type="arabicPeriod"/>
              <a:defRPr lang="en-US" altLang="zh-CN" sz="1400" b="0" i="0" dirty="0">
                <a:latin typeface="Alibaba PuHuiTi R" pitchFamily="18" charset="-122"/>
                <a:ea typeface="Alibaba PuHuiTi R" pitchFamily="18" charset="-122"/>
                <a:cs typeface="Alibaba PuHuiTi R" pitchFamily="18" charset="-122"/>
              </a:defRPr>
            </a:lvl2pPr>
            <a:lvl3pPr marL="1079500" indent="-358775">
              <a:lnSpc>
                <a:spcPct val="150000"/>
              </a:lnSpc>
              <a:buFont typeface="+mj-ea"/>
              <a:buAutoNum type="circleNumDbPlain"/>
              <a:defRPr lang="zh-CN" altLang="en-US" sz="1400" b="0" i="0" dirty="0"/>
            </a:lvl3pPr>
          </a:lstStyle>
          <a:p>
            <a:pPr marL="0" lvl="0" indent="0">
              <a:lnSpc>
                <a:spcPct val="150000"/>
              </a:lnSpc>
              <a:buNone/>
            </a:pPr>
            <a:r>
              <a:rPr lang="zh-CN" altLang="en-US" dirty="0"/>
              <a:t>此处以罗列的方式表达</a:t>
            </a:r>
            <a:r>
              <a:rPr lang="en-US" altLang="zh-CN" dirty="0"/>
              <a:t>XXX</a:t>
            </a:r>
            <a:r>
              <a:rPr lang="zh-CN" altLang="en-US" dirty="0"/>
              <a:t>技术特性</a:t>
            </a:r>
            <a:r>
              <a:rPr lang="en-US" altLang="zh-CN" dirty="0"/>
              <a:t>/</a:t>
            </a:r>
            <a:r>
              <a:rPr lang="zh-CN" altLang="en-US" dirty="0"/>
              <a:t>要点等</a:t>
            </a:r>
            <a:endParaRPr lang="en-US" altLang="zh-CN" dirty="0"/>
          </a:p>
          <a:p>
            <a:pPr lvl="1"/>
            <a:r>
              <a:rPr lang="zh-CN" altLang="en-US" dirty="0"/>
              <a:t>技术特性</a:t>
            </a:r>
            <a:r>
              <a:rPr lang="en-US" altLang="zh-CN" dirty="0"/>
              <a:t>1</a:t>
            </a:r>
          </a:p>
          <a:p>
            <a:pPr lvl="1"/>
            <a:r>
              <a:rPr lang="zh-CN" altLang="en-US" dirty="0"/>
              <a:t>技术特性</a:t>
            </a:r>
            <a:r>
              <a:rPr lang="en-US" altLang="zh-CN" dirty="0"/>
              <a:t>2</a:t>
            </a:r>
          </a:p>
          <a:p>
            <a:pPr lvl="2"/>
            <a:r>
              <a:rPr lang="zh-CN" altLang="en-US" dirty="0"/>
              <a:t>要点</a:t>
            </a:r>
            <a:r>
              <a:rPr lang="en-US" altLang="zh-CN" dirty="0"/>
              <a:t>1</a:t>
            </a:r>
          </a:p>
          <a:p>
            <a:pPr lvl="2"/>
            <a:r>
              <a:rPr lang="zh-CN" altLang="en-US" dirty="0"/>
              <a:t>要点</a:t>
            </a:r>
            <a:r>
              <a:rPr lang="en-US" altLang="zh-CN" dirty="0"/>
              <a:t>2</a:t>
            </a:r>
            <a:endParaRPr lang="zh-CN" altLang="en-US" dirty="0"/>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正文内容+项目编号">
    <p:spTree>
      <p:nvGrpSpPr>
        <p:cNvPr id="1" name=""/>
        <p:cNvGrpSpPr/>
        <p:nvPr/>
      </p:nvGrpSpPr>
      <p:grpSpPr>
        <a:xfrm>
          <a:off x="0" y="0"/>
          <a:ext cx="0" cy="0"/>
          <a:chOff x="0" y="0"/>
          <a:chExt cx="0" cy="0"/>
        </a:xfrm>
      </p:grpSpPr>
      <p:sp>
        <p:nvSpPr>
          <p:cNvPr id="4" name="标题 1"/>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b="1"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sp>
        <p:nvSpPr>
          <p:cNvPr id="3" name="文本占位符 11"/>
          <p:cNvSpPr>
            <a:spLocks noGrp="1"/>
          </p:cNvSpPr>
          <p:nvPr>
            <p:ph type="body" sz="quarter" idx="11" hasCustomPrompt="1"/>
          </p:nvPr>
        </p:nvSpPr>
        <p:spPr>
          <a:xfrm>
            <a:off x="710880" y="945093"/>
            <a:ext cx="10748057" cy="4219575"/>
          </a:xfrm>
          <a:prstGeom prst="rect">
            <a:avLst/>
          </a:prstGeom>
        </p:spPr>
        <p:txBody>
          <a:bodyPr/>
          <a:lstStyle>
            <a:lvl1pPr marL="360045" indent="-360045">
              <a:lnSpc>
                <a:spcPct val="150000"/>
              </a:lnSpc>
              <a:buClr>
                <a:srgbClr val="404040"/>
              </a:buClr>
              <a:buSzPct val="85000"/>
              <a:buFont typeface="Wingdings" panose="05000000000000000000" pitchFamily="2" charset="2"/>
              <a:buChar char="l"/>
              <a:defRPr lang="zh-CN" altLang="en-US" sz="16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1pPr>
            <a:lvl2pPr marL="719455" indent="-358775">
              <a:buFont typeface="Wingdings" panose="05000000000000000000" pitchFamily="2" charset="2"/>
              <a:buChar char="l"/>
              <a:defRPr lang="en-US" altLang="zh-CN" sz="14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2pPr>
            <a:lvl3pPr marL="1079500" indent="-358775">
              <a:buFont typeface="Wingdings" panose="05000000000000000000" pitchFamily="2" charset="2"/>
              <a:buChar char="l"/>
              <a:defRPr lang="zh-CN" altLang="en-US" sz="14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3pPr>
          </a:lstStyle>
          <a:p>
            <a:pPr lvl="0"/>
            <a:r>
              <a:rPr lang="zh-CN" altLang="en-US" dirty="0"/>
              <a:t>此处以罗列的方式表达</a:t>
            </a:r>
            <a:r>
              <a:rPr lang="en-US" altLang="zh-CN" dirty="0"/>
              <a:t>XXX</a:t>
            </a:r>
            <a:r>
              <a:rPr lang="zh-CN" altLang="en-US" dirty="0"/>
              <a:t>技术特性</a:t>
            </a:r>
            <a:r>
              <a:rPr lang="en-US" altLang="zh-CN" dirty="0"/>
              <a:t>/</a:t>
            </a:r>
            <a:r>
              <a:rPr lang="zh-CN" altLang="en-US" dirty="0"/>
              <a:t>要点等</a:t>
            </a:r>
            <a:endParaRPr lang="en-US" altLang="zh-CN" dirty="0"/>
          </a:p>
          <a:p>
            <a:pPr marL="720090" lvl="1" indent="-360045" algn="l" rtl="0" eaLnBrk="0" fontAlgn="base" hangingPunct="0">
              <a:lnSpc>
                <a:spcPct val="150000"/>
              </a:lnSpc>
              <a:spcBef>
                <a:spcPct val="20000"/>
              </a:spcBef>
              <a:spcAft>
                <a:spcPct val="0"/>
              </a:spcAft>
              <a:buClr>
                <a:srgbClr val="404040"/>
              </a:buClr>
              <a:buSzPct val="85000"/>
              <a:buFont typeface="Wingdings" panose="05000000000000000000" pitchFamily="2" charset="2"/>
              <a:buChar char="p"/>
            </a:pPr>
            <a:r>
              <a:rPr lang="zh-CN" altLang="en-US" dirty="0"/>
              <a:t>技术特性</a:t>
            </a:r>
            <a:r>
              <a:rPr lang="en-US" altLang="zh-CN" dirty="0"/>
              <a:t>1</a:t>
            </a:r>
          </a:p>
          <a:p>
            <a:pPr marL="720090" lvl="1" indent="-360045" algn="l" rtl="0" eaLnBrk="0" fontAlgn="base" hangingPunct="0">
              <a:lnSpc>
                <a:spcPct val="150000"/>
              </a:lnSpc>
              <a:spcBef>
                <a:spcPct val="20000"/>
              </a:spcBef>
              <a:spcAft>
                <a:spcPct val="0"/>
              </a:spcAft>
              <a:buClr>
                <a:srgbClr val="404040"/>
              </a:buClr>
              <a:buSzPct val="85000"/>
              <a:buFont typeface="Wingdings" panose="05000000000000000000" pitchFamily="2" charset="2"/>
              <a:buChar char="p"/>
            </a:pPr>
            <a:r>
              <a:rPr lang="zh-CN" altLang="en-US" dirty="0"/>
              <a:t>技术特性</a:t>
            </a:r>
            <a:r>
              <a:rPr lang="en-US" altLang="zh-CN" dirty="0"/>
              <a:t>2</a:t>
            </a:r>
          </a:p>
          <a:p>
            <a:pPr marL="1079500" lvl="2" indent="-358775" algn="l" rtl="0" eaLnBrk="0" fontAlgn="base" hangingPunct="0">
              <a:lnSpc>
                <a:spcPct val="150000"/>
              </a:lnSpc>
              <a:spcBef>
                <a:spcPct val="20000"/>
              </a:spcBef>
              <a:spcAft>
                <a:spcPct val="0"/>
              </a:spcAft>
              <a:buClr>
                <a:srgbClr val="404040"/>
              </a:buClr>
              <a:buSzPct val="85000"/>
            </a:pPr>
            <a:r>
              <a:rPr lang="zh-CN" altLang="en-US" dirty="0"/>
              <a:t>要点</a:t>
            </a:r>
            <a:r>
              <a:rPr lang="en-US" altLang="zh-CN" dirty="0"/>
              <a:t>1</a:t>
            </a:r>
          </a:p>
          <a:p>
            <a:pPr marL="1079500" lvl="2" indent="-358775" algn="l" rtl="0" eaLnBrk="0" fontAlgn="base" hangingPunct="0">
              <a:lnSpc>
                <a:spcPct val="150000"/>
              </a:lnSpc>
              <a:spcBef>
                <a:spcPct val="20000"/>
              </a:spcBef>
              <a:spcAft>
                <a:spcPct val="0"/>
              </a:spcAft>
              <a:buClr>
                <a:srgbClr val="404040"/>
              </a:buClr>
              <a:buSzPct val="85000"/>
            </a:pPr>
            <a:r>
              <a:rPr lang="zh-CN" altLang="en-US" dirty="0"/>
              <a:t>要点</a:t>
            </a:r>
            <a:r>
              <a:rPr lang="en-US" altLang="zh-CN" dirty="0"/>
              <a:t>2</a:t>
            </a:r>
            <a:endParaRPr lang="zh-CN" altLang="en-US" dirty="0"/>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自由发挥">
    <p:spTree>
      <p:nvGrpSpPr>
        <p:cNvPr id="1" name=""/>
        <p:cNvGrpSpPr/>
        <p:nvPr/>
      </p:nvGrpSpPr>
      <p:grpSpPr>
        <a:xfrm>
          <a:off x="0" y="0"/>
          <a:ext cx="0" cy="0"/>
          <a:chOff x="0" y="0"/>
          <a:chExt cx="0" cy="0"/>
        </a:xfrm>
      </p:grpSpPr>
      <p:sp>
        <p:nvSpPr>
          <p:cNvPr id="4" name="标题 1"/>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b="1"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案例">
    <p:spTree>
      <p:nvGrpSpPr>
        <p:cNvPr id="1" name=""/>
        <p:cNvGrpSpPr/>
        <p:nvPr/>
      </p:nvGrpSpPr>
      <p:grpSpPr>
        <a:xfrm>
          <a:off x="0" y="0"/>
          <a:ext cx="0" cy="0"/>
          <a:chOff x="0" y="0"/>
          <a:chExt cx="0" cy="0"/>
        </a:xfrm>
      </p:grpSpPr>
      <p:sp>
        <p:nvSpPr>
          <p:cNvPr id="4" name="标题 1"/>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b="1"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grpSp>
        <p:nvGrpSpPr>
          <p:cNvPr id="6" name="组合 5"/>
          <p:cNvGrpSpPr/>
          <p:nvPr userDrawn="1"/>
        </p:nvGrpSpPr>
        <p:grpSpPr>
          <a:xfrm>
            <a:off x="806306" y="968974"/>
            <a:ext cx="1228476" cy="528956"/>
            <a:chOff x="852891" y="1026849"/>
            <a:chExt cx="1228476" cy="528956"/>
          </a:xfrm>
        </p:grpSpPr>
        <p:sp>
          <p:nvSpPr>
            <p:cNvPr id="7" name="矩形 6"/>
            <p:cNvSpPr/>
            <p:nvPr/>
          </p:nvSpPr>
          <p:spPr>
            <a:xfrm>
              <a:off x="1047050" y="1144435"/>
              <a:ext cx="1000826" cy="376390"/>
            </a:xfrm>
            <a:prstGeom prst="rect">
              <a:avLst/>
            </a:prstGeom>
            <a:noFill/>
            <a:ln w="127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六边形 7"/>
            <p:cNvSpPr/>
            <p:nvPr/>
          </p:nvSpPr>
          <p:spPr>
            <a:xfrm rot="5400000">
              <a:off x="821086" y="1126435"/>
              <a:ext cx="461175" cy="397565"/>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9" name="图形 8"/>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6208" y="1217543"/>
              <a:ext cx="201682" cy="201682"/>
            </a:xfrm>
            <a:prstGeom prst="rect">
              <a:avLst/>
            </a:prstGeom>
          </p:spPr>
        </p:pic>
        <p:sp>
          <p:nvSpPr>
            <p:cNvPr id="10" name="TextBox 2"/>
            <p:cNvSpPr txBox="1">
              <a:spLocks noChangeArrowheads="1"/>
            </p:cNvSpPr>
            <p:nvPr/>
          </p:nvSpPr>
          <p:spPr bwMode="auto">
            <a:xfrm>
              <a:off x="1306172" y="1026849"/>
              <a:ext cx="775195" cy="510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nSpc>
                  <a:spcPct val="150000"/>
                </a:lnSpc>
                <a:defRPr sz="2000">
                  <a:solidFill>
                    <a:srgbClr val="B60206"/>
                  </a:solidFill>
                  <a:latin typeface="Alibaba PuHuiTi M" pitchFamily="18" charset="-122"/>
                  <a:ea typeface="Alibaba PuHuiTi M" pitchFamily="18" charset="-122"/>
                  <a:cs typeface="Alibaba PuHuiTi M" pitchFamily="18"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latin typeface="Calibri" panose="020F0502020204030204" pitchFamily="34" charset="0"/>
                  <a:ea typeface="宋体" panose="02010600030101010101" pitchFamily="2" charset="-122"/>
                </a:defRPr>
              </a:lvl9pPr>
            </a:lstStyle>
            <a:p>
              <a:r>
                <a:rPr lang="zh-CN" altLang="en-US" dirty="0">
                  <a:solidFill>
                    <a:srgbClr val="AD2B26"/>
                  </a:solidFill>
                  <a:latin typeface="Alibaba PuHuiTi B" pitchFamily="18" charset="-122"/>
                  <a:ea typeface="Alibaba PuHuiTi B" pitchFamily="18" charset="-122"/>
                  <a:cs typeface="Alibaba PuHuiTi B" pitchFamily="18" charset="-122"/>
                </a:rPr>
                <a:t>案例</a:t>
              </a:r>
            </a:p>
          </p:txBody>
        </p:sp>
      </p:grpSp>
      <p:sp>
        <p:nvSpPr>
          <p:cNvPr id="11" name="文本占位符 9"/>
          <p:cNvSpPr>
            <a:spLocks noGrp="1"/>
          </p:cNvSpPr>
          <p:nvPr>
            <p:ph type="body" sz="quarter" idx="10" hasCustomPrompt="1"/>
          </p:nvPr>
        </p:nvSpPr>
        <p:spPr>
          <a:xfrm>
            <a:off x="2195450" y="1016160"/>
            <a:ext cx="9214230" cy="517190"/>
          </a:xfrm>
          <a:prstGeom prst="rect">
            <a:avLst/>
          </a:prstGeom>
        </p:spPr>
        <p:txBody>
          <a:bodyPr anchor="ctr" anchorCtr="0"/>
          <a:lstStyle>
            <a:lvl1pPr marL="0" indent="0">
              <a:buNone/>
              <a:defRPr lang="zh-CN" altLang="en-US" sz="2400" kern="1200" dirty="0">
                <a:solidFill>
                  <a:srgbClr val="AD2B26"/>
                </a:solidFill>
                <a:latin typeface="Alibaba PuHuiTi M" pitchFamily="18" charset="-122"/>
                <a:ea typeface="Alibaba PuHuiTi M" pitchFamily="18" charset="-122"/>
                <a:cs typeface="Alibaba PuHuiTi M" pitchFamily="18" charset="-122"/>
              </a:defRPr>
            </a:lvl1pPr>
          </a:lstStyle>
          <a:p>
            <a:pPr marL="0" lvl="0" indent="0">
              <a:buNone/>
            </a:pPr>
            <a:r>
              <a:rPr lang="zh-CN" altLang="en-US" dirty="0"/>
              <a:t>案例标题</a:t>
            </a:r>
            <a:r>
              <a:rPr lang="en-US" altLang="zh-CN" dirty="0"/>
              <a:t>-</a:t>
            </a:r>
            <a:r>
              <a:rPr lang="zh-CN" altLang="en-US" dirty="0"/>
              <a:t>阿里巴巴普惠体</a:t>
            </a:r>
            <a:r>
              <a:rPr lang="en-US" altLang="zh-CN" dirty="0"/>
              <a:t>18</a:t>
            </a:r>
            <a:r>
              <a:rPr lang="zh-CN" altLang="en-US" dirty="0"/>
              <a:t>号</a:t>
            </a:r>
          </a:p>
        </p:txBody>
      </p:sp>
      <p:sp>
        <p:nvSpPr>
          <p:cNvPr id="12" name="文本占位符 11"/>
          <p:cNvSpPr>
            <a:spLocks noGrp="1"/>
          </p:cNvSpPr>
          <p:nvPr>
            <p:ph type="body" sz="quarter" idx="11" hasCustomPrompt="1"/>
          </p:nvPr>
        </p:nvSpPr>
        <p:spPr>
          <a:xfrm>
            <a:off x="2195450" y="1656000"/>
            <a:ext cx="9214230" cy="4219575"/>
          </a:xfrm>
          <a:prstGeom prst="rect">
            <a:avLst/>
          </a:prstGeom>
        </p:spPr>
        <p:txBody>
          <a:bodyPr/>
          <a:lstStyle>
            <a:lvl1pPr marL="0" indent="0">
              <a:lnSpc>
                <a:spcPct val="150000"/>
              </a:lnSpc>
              <a:buNone/>
              <a:defRPr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此为案例内容，字体不可改，阿里巴巴普惠体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练习">
    <p:spTree>
      <p:nvGrpSpPr>
        <p:cNvPr id="1" name=""/>
        <p:cNvGrpSpPr/>
        <p:nvPr/>
      </p:nvGrpSpPr>
      <p:grpSpPr>
        <a:xfrm>
          <a:off x="0" y="0"/>
          <a:ext cx="0" cy="0"/>
          <a:chOff x="0" y="0"/>
          <a:chExt cx="0" cy="0"/>
        </a:xfrm>
      </p:grpSpPr>
      <p:sp>
        <p:nvSpPr>
          <p:cNvPr id="4" name="标题 1"/>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b="1"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grpSp>
        <p:nvGrpSpPr>
          <p:cNvPr id="6" name="组合 5"/>
          <p:cNvGrpSpPr/>
          <p:nvPr userDrawn="1"/>
        </p:nvGrpSpPr>
        <p:grpSpPr>
          <a:xfrm>
            <a:off x="806306" y="968974"/>
            <a:ext cx="1228476" cy="528956"/>
            <a:chOff x="852891" y="1026849"/>
            <a:chExt cx="1228476" cy="528956"/>
          </a:xfrm>
        </p:grpSpPr>
        <p:sp>
          <p:nvSpPr>
            <p:cNvPr id="7" name="矩形 6"/>
            <p:cNvSpPr/>
            <p:nvPr/>
          </p:nvSpPr>
          <p:spPr>
            <a:xfrm>
              <a:off x="1047050" y="1144435"/>
              <a:ext cx="1000826" cy="376390"/>
            </a:xfrm>
            <a:prstGeom prst="rect">
              <a:avLst/>
            </a:prstGeom>
            <a:noFill/>
            <a:ln w="127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六边形 7"/>
            <p:cNvSpPr/>
            <p:nvPr/>
          </p:nvSpPr>
          <p:spPr>
            <a:xfrm rot="5400000">
              <a:off x="821086" y="1126435"/>
              <a:ext cx="461175" cy="397565"/>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9" name="图形 8"/>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6208" y="1217543"/>
              <a:ext cx="201682" cy="201682"/>
            </a:xfrm>
            <a:prstGeom prst="rect">
              <a:avLst/>
            </a:prstGeom>
          </p:spPr>
        </p:pic>
        <p:sp>
          <p:nvSpPr>
            <p:cNvPr id="10" name="TextBox 2"/>
            <p:cNvSpPr txBox="1">
              <a:spLocks noChangeArrowheads="1"/>
            </p:cNvSpPr>
            <p:nvPr/>
          </p:nvSpPr>
          <p:spPr bwMode="auto">
            <a:xfrm>
              <a:off x="1306172" y="1026849"/>
              <a:ext cx="775195" cy="510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nSpc>
                  <a:spcPct val="150000"/>
                </a:lnSpc>
                <a:defRPr sz="2000">
                  <a:solidFill>
                    <a:srgbClr val="B60206"/>
                  </a:solidFill>
                  <a:latin typeface="Alibaba PuHuiTi M" pitchFamily="18" charset="-122"/>
                  <a:ea typeface="Alibaba PuHuiTi M" pitchFamily="18" charset="-122"/>
                  <a:cs typeface="Alibaba PuHuiTi M" pitchFamily="18"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latin typeface="Calibri" panose="020F0502020204030204" pitchFamily="34" charset="0"/>
                  <a:ea typeface="宋体" panose="02010600030101010101" pitchFamily="2" charset="-122"/>
                </a:defRPr>
              </a:lvl9pPr>
            </a:lstStyle>
            <a:p>
              <a:r>
                <a:rPr lang="zh-CN" altLang="en-US" dirty="0">
                  <a:solidFill>
                    <a:srgbClr val="AD2B26"/>
                  </a:solidFill>
                  <a:latin typeface="Alibaba PuHuiTi B" pitchFamily="18" charset="-122"/>
                  <a:ea typeface="Alibaba PuHuiTi B" pitchFamily="18" charset="-122"/>
                  <a:cs typeface="Alibaba PuHuiTi B" pitchFamily="18" charset="-122"/>
                </a:rPr>
                <a:t>练习</a:t>
              </a:r>
            </a:p>
          </p:txBody>
        </p:sp>
      </p:grpSp>
      <p:sp>
        <p:nvSpPr>
          <p:cNvPr id="11" name="文本占位符 9"/>
          <p:cNvSpPr>
            <a:spLocks noGrp="1"/>
          </p:cNvSpPr>
          <p:nvPr>
            <p:ph type="body" sz="quarter" idx="10" hasCustomPrompt="1"/>
          </p:nvPr>
        </p:nvSpPr>
        <p:spPr>
          <a:xfrm>
            <a:off x="2195450" y="1016160"/>
            <a:ext cx="9214230" cy="517190"/>
          </a:xfrm>
          <a:prstGeom prst="rect">
            <a:avLst/>
          </a:prstGeom>
        </p:spPr>
        <p:txBody>
          <a:bodyPr anchor="ctr" anchorCtr="0"/>
          <a:lstStyle>
            <a:lvl1pPr marL="0" indent="0">
              <a:buNone/>
              <a:defRPr lang="zh-CN" altLang="en-US" sz="2400" kern="1200" dirty="0">
                <a:solidFill>
                  <a:srgbClr val="AD2B26"/>
                </a:solidFill>
                <a:latin typeface="Alibaba PuHuiTi M" pitchFamily="18" charset="-122"/>
                <a:ea typeface="Alibaba PuHuiTi M" pitchFamily="18" charset="-122"/>
                <a:cs typeface="Alibaba PuHuiTi M" pitchFamily="18" charset="-122"/>
              </a:defRPr>
            </a:lvl1pPr>
          </a:lstStyle>
          <a:p>
            <a:pPr marL="0" lvl="0" indent="0">
              <a:buNone/>
            </a:pPr>
            <a:r>
              <a:rPr lang="zh-CN" altLang="en-US" dirty="0"/>
              <a:t>练习标题</a:t>
            </a:r>
            <a:r>
              <a:rPr lang="en-US" altLang="zh-CN" dirty="0"/>
              <a:t>-</a:t>
            </a:r>
            <a:r>
              <a:rPr lang="zh-CN" altLang="en-US" dirty="0"/>
              <a:t>阿里巴巴普惠体</a:t>
            </a:r>
            <a:r>
              <a:rPr lang="en-US" altLang="zh-CN" dirty="0"/>
              <a:t>18</a:t>
            </a:r>
            <a:r>
              <a:rPr lang="zh-CN" altLang="en-US" dirty="0"/>
              <a:t>号</a:t>
            </a:r>
          </a:p>
        </p:txBody>
      </p:sp>
      <p:sp>
        <p:nvSpPr>
          <p:cNvPr id="12" name="文本占位符 11"/>
          <p:cNvSpPr>
            <a:spLocks noGrp="1"/>
          </p:cNvSpPr>
          <p:nvPr>
            <p:ph type="body" sz="quarter" idx="11" hasCustomPrompt="1"/>
          </p:nvPr>
        </p:nvSpPr>
        <p:spPr>
          <a:xfrm>
            <a:off x="2195450" y="1656000"/>
            <a:ext cx="9214230" cy="4219575"/>
          </a:xfrm>
          <a:prstGeom prst="rect">
            <a:avLst/>
          </a:prstGeom>
        </p:spPr>
        <p:txBody>
          <a:bodyPr/>
          <a:lstStyle>
            <a:lvl1pPr marL="0" indent="0">
              <a:lnSpc>
                <a:spcPct val="150000"/>
              </a:lnSpc>
              <a:buNone/>
              <a:defRPr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此为练习内容，字体不可改，阿里巴巴普惠体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思考页">
    <p:spTree>
      <p:nvGrpSpPr>
        <p:cNvPr id="1" name=""/>
        <p:cNvGrpSpPr/>
        <p:nvPr/>
      </p:nvGrpSpPr>
      <p:grpSpPr>
        <a:xfrm>
          <a:off x="0" y="0"/>
          <a:ext cx="0" cy="0"/>
          <a:chOff x="0" y="0"/>
          <a:chExt cx="0" cy="0"/>
        </a:xfrm>
      </p:grpSpPr>
      <p:sp>
        <p:nvSpPr>
          <p:cNvPr id="28" name="六边形 27"/>
          <p:cNvSpPr/>
          <p:nvPr userDrawn="1"/>
        </p:nvSpPr>
        <p:spPr>
          <a:xfrm rot="5400000">
            <a:off x="941355" y="3612018"/>
            <a:ext cx="1225219" cy="1056223"/>
          </a:xfrm>
          <a:prstGeom prst="hexagon">
            <a:avLst/>
          </a:prstGeom>
          <a:noFill/>
          <a:ln w="12700">
            <a:solidFill>
              <a:srgbClr val="51515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23" name="六边形 22"/>
          <p:cNvSpPr/>
          <p:nvPr userDrawn="1"/>
        </p:nvSpPr>
        <p:spPr>
          <a:xfrm rot="5400000">
            <a:off x="1484022" y="2632538"/>
            <a:ext cx="1944550" cy="1676336"/>
          </a:xfrm>
          <a:prstGeom prst="hexagon">
            <a:avLst/>
          </a:prstGeom>
          <a:solidFill>
            <a:schemeClr val="bg1"/>
          </a:solidFill>
          <a:ln w="1143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文本占位符 3"/>
          <p:cNvSpPr>
            <a:spLocks noGrp="1"/>
          </p:cNvSpPr>
          <p:nvPr>
            <p:ph type="body" sz="quarter" idx="10" hasCustomPrompt="1"/>
          </p:nvPr>
        </p:nvSpPr>
        <p:spPr>
          <a:xfrm>
            <a:off x="5126584" y="1436556"/>
            <a:ext cx="5760538" cy="4710244"/>
          </a:xfrm>
          <a:prstGeom prst="rect">
            <a:avLst/>
          </a:prstGeom>
        </p:spPr>
        <p:txBody>
          <a:bodyPr anchor="ctr"/>
          <a:lstStyle>
            <a:lvl1pPr marL="342900" marR="0" indent="-342900" algn="l" defTabSz="914400" rtl="0" eaLnBrk="0" fontAlgn="base" latinLnBrk="0" hangingPunct="0">
              <a:lnSpc>
                <a:spcPct val="200000"/>
              </a:lnSpc>
              <a:spcBef>
                <a:spcPct val="20000"/>
              </a:spcBef>
              <a:spcAft>
                <a:spcPct val="0"/>
              </a:spcAft>
              <a:buClrTx/>
              <a:buSzTx/>
              <a:buFont typeface="+mj-lt"/>
              <a:buAutoNum type="arabicPeriod"/>
              <a:defRPr sz="18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609600" indent="0">
              <a:buNone/>
              <a:defRPr/>
            </a:lvl2pPr>
            <a:lvl3pPr marL="1219200" indent="0">
              <a:buNone/>
              <a:defRPr/>
            </a:lvl3pPr>
            <a:lvl4pPr marL="1828800" indent="0">
              <a:buNone/>
              <a:defRPr/>
            </a:lvl4pPr>
          </a:lstStyle>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endParaRPr lang="zh-CN" altLang="en-US" dirty="0"/>
          </a:p>
        </p:txBody>
      </p:sp>
      <p:sp>
        <p:nvSpPr>
          <p:cNvPr id="17" name="标题占位符 1"/>
          <p:cNvSpPr txBox="1">
            <a:spLocks noChangeArrowheads="1"/>
          </p:cNvSpPr>
          <p:nvPr userDrawn="1"/>
        </p:nvSpPr>
        <p:spPr bwMode="auto">
          <a:xfrm>
            <a:off x="1695420" y="2987770"/>
            <a:ext cx="1567542" cy="107950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lgn="ctr"/>
            <a:r>
              <a:rPr lang="zh-CN" altLang="en-US" sz="4000" dirty="0">
                <a:latin typeface="阿里巴巴普惠体" panose="00020600040101010101" pitchFamily="18" charset="-122"/>
                <a:ea typeface="阿里巴巴普惠体" panose="00020600040101010101" pitchFamily="18" charset="-122"/>
                <a:cs typeface="阿里巴巴普惠体" panose="00020600040101010101" pitchFamily="18" charset="-122"/>
              </a:rPr>
              <a:t>思考</a:t>
            </a:r>
          </a:p>
        </p:txBody>
      </p:sp>
      <p:sp>
        <p:nvSpPr>
          <p:cNvPr id="20" name="标题 1"/>
          <p:cNvSpPr>
            <a:spLocks noGrp="1"/>
          </p:cNvSpPr>
          <p:nvPr userDrawn="1">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sp>
        <p:nvSpPr>
          <p:cNvPr id="24" name="六边形 23"/>
          <p:cNvSpPr/>
          <p:nvPr userDrawn="1"/>
        </p:nvSpPr>
        <p:spPr>
          <a:xfrm rot="5400000">
            <a:off x="3294074" y="2254203"/>
            <a:ext cx="566610" cy="488457"/>
          </a:xfrm>
          <a:prstGeom prst="hexagon">
            <a:avLst/>
          </a:prstGeom>
          <a:solidFill>
            <a:srgbClr val="AD2B26"/>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 name="六边形 24"/>
          <p:cNvSpPr/>
          <p:nvPr userDrawn="1"/>
        </p:nvSpPr>
        <p:spPr>
          <a:xfrm rot="5400000">
            <a:off x="1198356" y="4231536"/>
            <a:ext cx="298934" cy="257702"/>
          </a:xfrm>
          <a:prstGeom prst="hexagon">
            <a:avLst/>
          </a:prstGeom>
          <a:solidFill>
            <a:srgbClr val="495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26" name="六边形 25"/>
          <p:cNvSpPr/>
          <p:nvPr userDrawn="1"/>
        </p:nvSpPr>
        <p:spPr>
          <a:xfrm rot="5400000">
            <a:off x="3642476" y="4490365"/>
            <a:ext cx="566612" cy="488459"/>
          </a:xfrm>
          <a:prstGeom prst="hexagon">
            <a:avLst/>
          </a:prstGeom>
          <a:noFill/>
          <a:ln w="1905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0" name="六边形 29"/>
          <p:cNvSpPr/>
          <p:nvPr userDrawn="1"/>
        </p:nvSpPr>
        <p:spPr>
          <a:xfrm rot="5400000">
            <a:off x="1190641" y="1820150"/>
            <a:ext cx="854974" cy="737047"/>
          </a:xfrm>
          <a:prstGeom prst="hexagon">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总结页">
    <p:spTree>
      <p:nvGrpSpPr>
        <p:cNvPr id="1" name=""/>
        <p:cNvGrpSpPr/>
        <p:nvPr/>
      </p:nvGrpSpPr>
      <p:grpSpPr>
        <a:xfrm>
          <a:off x="0" y="0"/>
          <a:ext cx="0" cy="0"/>
          <a:chOff x="0" y="0"/>
          <a:chExt cx="0" cy="0"/>
        </a:xfrm>
      </p:grpSpPr>
      <p:sp>
        <p:nvSpPr>
          <p:cNvPr id="8" name="文本占位符 3"/>
          <p:cNvSpPr>
            <a:spLocks noGrp="1"/>
          </p:cNvSpPr>
          <p:nvPr>
            <p:ph type="body" sz="quarter" idx="10" hasCustomPrompt="1"/>
          </p:nvPr>
        </p:nvSpPr>
        <p:spPr>
          <a:xfrm>
            <a:off x="5126584" y="1463040"/>
            <a:ext cx="5760538" cy="4511040"/>
          </a:xfrm>
          <a:prstGeom prst="rect">
            <a:avLst/>
          </a:prstGeom>
        </p:spPr>
        <p:txBody>
          <a:bodyPr anchor="ctr"/>
          <a:lstStyle>
            <a:lvl1pPr marL="342900" marR="0" indent="-342900" algn="l" defTabSz="914400" rtl="0" eaLnBrk="0" fontAlgn="base" latinLnBrk="0" hangingPunct="0">
              <a:lnSpc>
                <a:spcPct val="200000"/>
              </a:lnSpc>
              <a:spcBef>
                <a:spcPct val="20000"/>
              </a:spcBef>
              <a:spcAft>
                <a:spcPct val="0"/>
              </a:spcAft>
              <a:buClrTx/>
              <a:buSzTx/>
              <a:buFont typeface="+mj-lt"/>
              <a:buAutoNum type="arabicPeriod"/>
              <a:defRPr sz="1800">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609600" indent="0">
              <a:buNone/>
              <a:defRPr/>
            </a:lvl2pPr>
            <a:lvl3pPr marL="1219200" indent="0">
              <a:buNone/>
              <a:defRPr/>
            </a:lvl3pPr>
            <a:lvl4pPr marL="1828800" indent="0">
              <a:buNone/>
              <a:defRPr/>
            </a:lvl4pPr>
          </a:lstStyle>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endParaRPr lang="zh-CN" altLang="en-US" dirty="0"/>
          </a:p>
        </p:txBody>
      </p:sp>
      <p:sp>
        <p:nvSpPr>
          <p:cNvPr id="10" name="标题占位符 1"/>
          <p:cNvSpPr txBox="1">
            <a:spLocks noChangeArrowheads="1"/>
          </p:cNvSpPr>
          <p:nvPr userDrawn="1"/>
        </p:nvSpPr>
        <p:spPr bwMode="auto">
          <a:xfrm>
            <a:off x="0" y="2889250"/>
            <a:ext cx="5105400" cy="107950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lgn="ctr">
              <a:defRPr/>
            </a:pPr>
            <a:r>
              <a:rPr lang="zh-CN" altLang="en-US" sz="4800" kern="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总结</a:t>
            </a:r>
            <a:endParaRPr lang="zh-TW" altLang="zh-CN" sz="4800" kern="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grpSp>
        <p:nvGrpSpPr>
          <p:cNvPr id="9" name="组合 8"/>
          <p:cNvGrpSpPr/>
          <p:nvPr userDrawn="1"/>
        </p:nvGrpSpPr>
        <p:grpSpPr>
          <a:xfrm>
            <a:off x="710880" y="1928702"/>
            <a:ext cx="3587349" cy="3036721"/>
            <a:chOff x="864135" y="2246295"/>
            <a:chExt cx="3587349" cy="3036721"/>
          </a:xfrm>
        </p:grpSpPr>
        <p:sp>
          <p:nvSpPr>
            <p:cNvPr id="12" name="椭圆 11"/>
            <p:cNvSpPr/>
            <p:nvPr userDrawn="1"/>
          </p:nvSpPr>
          <p:spPr>
            <a:xfrm>
              <a:off x="1348310" y="4694927"/>
              <a:ext cx="588089" cy="588089"/>
            </a:xfrm>
            <a:prstGeom prst="ellipse">
              <a:avLst/>
            </a:prstGeom>
            <a:noFill/>
            <a:ln w="1270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userDrawn="1"/>
          </p:nvSpPr>
          <p:spPr>
            <a:xfrm>
              <a:off x="2962055" y="4101828"/>
              <a:ext cx="926888" cy="926888"/>
            </a:xfrm>
            <a:prstGeom prst="ellipse">
              <a:avLst/>
            </a:prstGeom>
            <a:solidFill>
              <a:srgbClr val="515151">
                <a:alpha val="6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userDrawn="1"/>
          </p:nvSpPr>
          <p:spPr>
            <a:xfrm>
              <a:off x="2860808" y="2695667"/>
              <a:ext cx="1590676" cy="1590676"/>
            </a:xfrm>
            <a:prstGeom prst="ellipse">
              <a:avLst/>
            </a:prstGeom>
            <a:noFill/>
            <a:ln w="12700">
              <a:solidFill>
                <a:srgbClr val="51515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userDrawn="1"/>
          </p:nvSpPr>
          <p:spPr>
            <a:xfrm>
              <a:off x="1642355" y="2871191"/>
              <a:ext cx="1924945" cy="1895739"/>
            </a:xfrm>
            <a:prstGeom prst="ellipse">
              <a:avLst/>
            </a:prstGeom>
            <a:solidFill>
              <a:schemeClr val="bg1"/>
            </a:solidFill>
            <a:ln w="1143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椭圆 15"/>
            <p:cNvSpPr/>
            <p:nvPr userDrawn="1"/>
          </p:nvSpPr>
          <p:spPr>
            <a:xfrm>
              <a:off x="864135" y="2246295"/>
              <a:ext cx="804338" cy="804338"/>
            </a:xfrm>
            <a:prstGeom prst="ellipse">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userDrawn="1"/>
          </p:nvSpPr>
          <p:spPr>
            <a:xfrm>
              <a:off x="3257550" y="2352674"/>
              <a:ext cx="314325" cy="314325"/>
            </a:xfrm>
            <a:prstGeom prst="ellipse">
              <a:avLst/>
            </a:prstGeom>
            <a:solidFill>
              <a:srgbClr val="495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标题占位符 1"/>
            <p:cNvSpPr txBox="1">
              <a:spLocks noChangeArrowheads="1"/>
            </p:cNvSpPr>
            <p:nvPr userDrawn="1"/>
          </p:nvSpPr>
          <p:spPr bwMode="auto">
            <a:xfrm>
              <a:off x="1822066" y="3328761"/>
              <a:ext cx="1567542" cy="107950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lgn="ctr"/>
              <a:r>
                <a:rPr lang="zh-CN" altLang="en-US" sz="4000" dirty="0">
                  <a:latin typeface="阿里巴巴普惠体" panose="00020600040101010101" pitchFamily="18" charset="-122"/>
                  <a:ea typeface="阿里巴巴普惠体" panose="00020600040101010101" pitchFamily="18" charset="-122"/>
                  <a:cs typeface="阿里巴巴普惠体" panose="00020600040101010101" pitchFamily="18" charset="-122"/>
                </a:rPr>
                <a:t>总结</a:t>
              </a:r>
            </a:p>
          </p:txBody>
        </p:sp>
      </p:grpSp>
      <p:sp>
        <p:nvSpPr>
          <p:cNvPr id="21" name="标题 1"/>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今日作业">
    <p:spTree>
      <p:nvGrpSpPr>
        <p:cNvPr id="1" name=""/>
        <p:cNvGrpSpPr/>
        <p:nvPr/>
      </p:nvGrpSpPr>
      <p:grpSpPr>
        <a:xfrm>
          <a:off x="0" y="0"/>
          <a:ext cx="0" cy="0"/>
          <a:chOff x="0" y="0"/>
          <a:chExt cx="0" cy="0"/>
        </a:xfrm>
      </p:grpSpPr>
      <p:sp>
        <p:nvSpPr>
          <p:cNvPr id="43" name="矩形 42"/>
          <p:cNvSpPr/>
          <p:nvPr userDrawn="1"/>
        </p:nvSpPr>
        <p:spPr>
          <a:xfrm rot="2700000">
            <a:off x="3564412" y="3089727"/>
            <a:ext cx="936368" cy="936368"/>
          </a:xfrm>
          <a:prstGeom prst="rect">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39" name="矩形 38"/>
          <p:cNvSpPr/>
          <p:nvPr userDrawn="1"/>
        </p:nvSpPr>
        <p:spPr>
          <a:xfrm rot="2700000">
            <a:off x="3711024" y="4032814"/>
            <a:ext cx="643144" cy="643144"/>
          </a:xfrm>
          <a:prstGeom prst="rect">
            <a:avLst/>
          </a:prstGeom>
          <a:noFill/>
          <a:ln w="12700">
            <a:solidFill>
              <a:srgbClr val="51515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1" name="矩形 40"/>
          <p:cNvSpPr/>
          <p:nvPr userDrawn="1"/>
        </p:nvSpPr>
        <p:spPr>
          <a:xfrm rot="2700000">
            <a:off x="1595908" y="2140629"/>
            <a:ext cx="219635" cy="219635"/>
          </a:xfrm>
          <a:prstGeom prst="rect">
            <a:avLst/>
          </a:prstGeom>
          <a:solidFill>
            <a:srgbClr val="495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2" name="矩形 41"/>
          <p:cNvSpPr/>
          <p:nvPr userDrawn="1"/>
        </p:nvSpPr>
        <p:spPr>
          <a:xfrm rot="2700000">
            <a:off x="1559312" y="4247863"/>
            <a:ext cx="494750" cy="494750"/>
          </a:xfrm>
          <a:prstGeom prst="rect">
            <a:avLst/>
          </a:prstGeom>
          <a:solidFill>
            <a:srgbClr val="515151">
              <a:alpha val="6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4" name="矩形 43"/>
          <p:cNvSpPr/>
          <p:nvPr userDrawn="1"/>
        </p:nvSpPr>
        <p:spPr>
          <a:xfrm rot="2700000">
            <a:off x="986540" y="2161712"/>
            <a:ext cx="361655" cy="361655"/>
          </a:xfrm>
          <a:prstGeom prst="rect">
            <a:avLst/>
          </a:prstGeom>
          <a:noFill/>
          <a:ln w="12700">
            <a:solidFill>
              <a:srgbClr val="51515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0" name="矩形 39"/>
          <p:cNvSpPr/>
          <p:nvPr userDrawn="1"/>
        </p:nvSpPr>
        <p:spPr>
          <a:xfrm rot="2700000">
            <a:off x="1815645" y="2537749"/>
            <a:ext cx="1828800" cy="1828800"/>
          </a:xfrm>
          <a:prstGeom prst="rect">
            <a:avLst/>
          </a:prstGeom>
          <a:solidFill>
            <a:schemeClr val="bg1"/>
          </a:solidFill>
          <a:ln w="1143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8" name="文本占位符 3"/>
          <p:cNvSpPr>
            <a:spLocks noGrp="1"/>
          </p:cNvSpPr>
          <p:nvPr>
            <p:ph type="body" sz="quarter" idx="10" hasCustomPrompt="1"/>
          </p:nvPr>
        </p:nvSpPr>
        <p:spPr>
          <a:xfrm>
            <a:off x="5126584" y="1371600"/>
            <a:ext cx="5760538" cy="4673600"/>
          </a:xfrm>
          <a:prstGeom prst="rect">
            <a:avLst/>
          </a:prstGeom>
        </p:spPr>
        <p:txBody>
          <a:bodyPr anchor="ctr"/>
          <a:lstStyle>
            <a:lvl1pPr marL="342900" marR="0" indent="-342900" algn="l" defTabSz="914400" rtl="0" eaLnBrk="0" fontAlgn="base" latinLnBrk="0" hangingPunct="0">
              <a:lnSpc>
                <a:spcPct val="200000"/>
              </a:lnSpc>
              <a:spcBef>
                <a:spcPct val="20000"/>
              </a:spcBef>
              <a:spcAft>
                <a:spcPct val="0"/>
              </a:spcAft>
              <a:buClrTx/>
              <a:buSzTx/>
              <a:buFont typeface="+mj-lt"/>
              <a:buAutoNum type="arabicPeriod"/>
              <a:defRPr sz="1800">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609600" indent="0">
              <a:buNone/>
              <a:defRPr/>
            </a:lvl2pPr>
            <a:lvl3pPr marL="1219200" indent="0">
              <a:buNone/>
              <a:defRPr/>
            </a:lvl3pPr>
            <a:lvl4pPr marL="1828800" indent="0">
              <a:buNone/>
              <a:defRPr/>
            </a:lvl4pPr>
          </a:lstStyle>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endParaRPr lang="zh-CN" altLang="en-US" dirty="0"/>
          </a:p>
        </p:txBody>
      </p:sp>
      <p:sp>
        <p:nvSpPr>
          <p:cNvPr id="21" name="标题 1"/>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sp>
        <p:nvSpPr>
          <p:cNvPr id="33" name="标题占位符 1"/>
          <p:cNvSpPr txBox="1">
            <a:spLocks noChangeArrowheads="1"/>
          </p:cNvSpPr>
          <p:nvPr userDrawn="1"/>
        </p:nvSpPr>
        <p:spPr bwMode="auto">
          <a:xfrm>
            <a:off x="1938193" y="2679748"/>
            <a:ext cx="1567542" cy="154657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lgn="ctr"/>
            <a:r>
              <a:rPr lang="zh-CN" altLang="en-US" sz="3600" dirty="0">
                <a:latin typeface="阿里巴巴普惠体" panose="00020600040101010101" pitchFamily="18" charset="-122"/>
                <a:ea typeface="阿里巴巴普惠体" panose="00020600040101010101" pitchFamily="18" charset="-122"/>
                <a:cs typeface="阿里巴巴普惠体" panose="00020600040101010101" pitchFamily="18" charset="-122"/>
              </a:rPr>
              <a:t>今日</a:t>
            </a:r>
            <a:endParaRPr lang="en-US" altLang="zh-CN" sz="360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algn="ctr"/>
            <a:r>
              <a:rPr lang="zh-CN" altLang="en-US" sz="3600" dirty="0">
                <a:latin typeface="阿里巴巴普惠体" panose="00020600040101010101" pitchFamily="18" charset="-122"/>
                <a:ea typeface="阿里巴巴普惠体" panose="00020600040101010101" pitchFamily="18" charset="-122"/>
                <a:cs typeface="阿里巴巴普惠体" panose="00020600040101010101" pitchFamily="18" charset="-122"/>
              </a:rPr>
              <a:t>作业</a:t>
            </a:r>
          </a:p>
        </p:txBody>
      </p:sp>
      <p:sp>
        <p:nvSpPr>
          <p:cNvPr id="45" name="矩形 44"/>
          <p:cNvSpPr/>
          <p:nvPr userDrawn="1"/>
        </p:nvSpPr>
        <p:spPr>
          <a:xfrm rot="2700000">
            <a:off x="4273426" y="2466440"/>
            <a:ext cx="263657" cy="263657"/>
          </a:xfrm>
          <a:prstGeom prst="rect">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二级标题+正文内容（无编号）">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710880" y="234029"/>
            <a:ext cx="8771021" cy="517190"/>
          </a:xfrm>
          <a:prstGeom prst="rect">
            <a:avLst/>
          </a:prstGeom>
        </p:spPr>
        <p:txBody>
          <a:bodyPr anchor="ctr" anchorCtr="0"/>
          <a:lstStyle>
            <a:lvl1pPr>
              <a:defRPr sz="2400" b="1" i="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sp>
        <p:nvSpPr>
          <p:cNvPr id="10" name="文本占位符 9"/>
          <p:cNvSpPr>
            <a:spLocks noGrp="1"/>
          </p:cNvSpPr>
          <p:nvPr>
            <p:ph type="body" sz="quarter" idx="10" hasCustomPrompt="1"/>
          </p:nvPr>
        </p:nvSpPr>
        <p:spPr>
          <a:xfrm>
            <a:off x="710880" y="940081"/>
            <a:ext cx="10698800" cy="517190"/>
          </a:xfrm>
          <a:prstGeom prst="rect">
            <a:avLst/>
          </a:prstGeom>
        </p:spPr>
        <p:txBody>
          <a:bodyPr anchor="ctr" anchorCtr="0"/>
          <a:lstStyle>
            <a:lvl1pPr marL="0" indent="0">
              <a:buNone/>
              <a:defRPr lang="zh-CN" altLang="en-US" sz="1800" b="1"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marL="0" lvl="0" indent="0">
              <a:buNone/>
            </a:pPr>
            <a:r>
              <a:rPr lang="zh-CN" altLang="en-US" dirty="0"/>
              <a:t>正文二级标题</a:t>
            </a:r>
            <a:r>
              <a:rPr lang="en-US" altLang="zh-CN" dirty="0"/>
              <a:t>-</a:t>
            </a:r>
            <a:r>
              <a:rPr lang="zh-CN" altLang="en-US" dirty="0"/>
              <a:t>阿里巴巴普惠体</a:t>
            </a:r>
            <a:r>
              <a:rPr lang="en-US" altLang="zh-CN" dirty="0"/>
              <a:t>18</a:t>
            </a:r>
            <a:r>
              <a:rPr lang="zh-CN" altLang="en-US" dirty="0"/>
              <a:t>号</a:t>
            </a:r>
          </a:p>
        </p:txBody>
      </p:sp>
      <p:sp>
        <p:nvSpPr>
          <p:cNvPr id="12" name="文本占位符 11"/>
          <p:cNvSpPr>
            <a:spLocks noGrp="1"/>
          </p:cNvSpPr>
          <p:nvPr>
            <p:ph type="body" sz="quarter" idx="11" hasCustomPrompt="1"/>
          </p:nvPr>
        </p:nvSpPr>
        <p:spPr>
          <a:xfrm>
            <a:off x="710880" y="1656000"/>
            <a:ext cx="10698800" cy="4219575"/>
          </a:xfrm>
          <a:prstGeom prst="rect">
            <a:avLst/>
          </a:prstGeom>
        </p:spPr>
        <p:txBody>
          <a:bodyPr/>
          <a:lstStyle>
            <a:lvl1pPr marL="0" indent="0">
              <a:lnSpc>
                <a:spcPct val="150000"/>
              </a:lnSpc>
              <a:buNone/>
              <a:defRPr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此为正文内容，字体不可改，阿里巴巴普惠体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二级标题+正文内容（项目符号）">
    <p:spTree>
      <p:nvGrpSpPr>
        <p:cNvPr id="1" name=""/>
        <p:cNvGrpSpPr/>
        <p:nvPr/>
      </p:nvGrpSpPr>
      <p:grpSpPr>
        <a:xfrm>
          <a:off x="0" y="0"/>
          <a:ext cx="0" cy="0"/>
          <a:chOff x="0" y="0"/>
          <a:chExt cx="0" cy="0"/>
        </a:xfrm>
      </p:grpSpPr>
      <p:sp>
        <p:nvSpPr>
          <p:cNvPr id="4" name="文本占位符 11"/>
          <p:cNvSpPr>
            <a:spLocks noGrp="1"/>
          </p:cNvSpPr>
          <p:nvPr>
            <p:ph type="body" sz="quarter" idx="11" hasCustomPrompt="1"/>
          </p:nvPr>
        </p:nvSpPr>
        <p:spPr>
          <a:xfrm>
            <a:off x="710881" y="1646133"/>
            <a:ext cx="10749598" cy="4219575"/>
          </a:xfrm>
          <a:prstGeom prst="rect">
            <a:avLst/>
          </a:prstGeom>
        </p:spPr>
        <p:txBody>
          <a:bodyPr/>
          <a:lstStyle>
            <a:lvl1pPr marL="360045" indent="-360045">
              <a:lnSpc>
                <a:spcPct val="150000"/>
              </a:lnSpc>
              <a:buClr>
                <a:srgbClr val="404040"/>
              </a:buClr>
              <a:buSzPct val="85000"/>
              <a:buFont typeface="Wingdings" panose="05000000000000000000" pitchFamily="2" charset="2"/>
              <a:buChar char="l"/>
              <a:defRPr lang="en-US" altLang="zh-CN" sz="1600" b="0" i="0" dirty="0">
                <a:solidFill>
                  <a:schemeClr val="tx1">
                    <a:lumMod val="85000"/>
                    <a:lumOff val="15000"/>
                  </a:schemeClr>
                </a:solidFill>
                <a:latin typeface="Alibaba PuHuiTi R" pitchFamily="18" charset="-122"/>
                <a:ea typeface="Alibaba PuHuiTi R" pitchFamily="18" charset="-122"/>
                <a:cs typeface="Alibaba PuHuiTi R" pitchFamily="18" charset="-122"/>
              </a:defRPr>
            </a:lvl1pPr>
            <a:lvl2pPr marL="719455" indent="-358775">
              <a:lnSpc>
                <a:spcPct val="150000"/>
              </a:lnSpc>
              <a:buFont typeface="Wingdings" panose="05000000000000000000" pitchFamily="2" charset="2"/>
              <a:buChar char="l"/>
              <a:defRPr lang="en-US" altLang="zh-CN" sz="1400" b="0" i="0" dirty="0">
                <a:latin typeface="Alibaba PuHuiTi R" pitchFamily="18" charset="-122"/>
                <a:ea typeface="Alibaba PuHuiTi R" pitchFamily="18" charset="-122"/>
                <a:cs typeface="Alibaba PuHuiTi R" pitchFamily="18" charset="-122"/>
              </a:defRPr>
            </a:lvl2pPr>
            <a:lvl3pPr marL="1079500" indent="-358775">
              <a:lnSpc>
                <a:spcPct val="150000"/>
              </a:lnSpc>
              <a:buFont typeface="Arial" panose="020B0604020202020204" pitchFamily="34" charset="0"/>
              <a:buChar char="•"/>
              <a:defRPr lang="zh-CN" altLang="en-US" sz="1400" b="0" i="0" dirty="0"/>
            </a:lvl3pPr>
          </a:lstStyle>
          <a:p>
            <a:pPr marL="0" lvl="0" indent="0">
              <a:lnSpc>
                <a:spcPct val="150000"/>
              </a:lnSpc>
              <a:buNone/>
            </a:pPr>
            <a:r>
              <a:rPr lang="zh-CN" altLang="en-US" dirty="0"/>
              <a:t>此处以罗列的方式表达</a:t>
            </a:r>
            <a:r>
              <a:rPr lang="en-US" altLang="zh-CN" dirty="0"/>
              <a:t>XXX</a:t>
            </a:r>
            <a:r>
              <a:rPr lang="zh-CN" altLang="en-US" dirty="0"/>
              <a:t>技术特性</a:t>
            </a:r>
            <a:r>
              <a:rPr lang="en-US" altLang="zh-CN" dirty="0"/>
              <a:t>/</a:t>
            </a:r>
            <a:r>
              <a:rPr lang="zh-CN" altLang="en-US" dirty="0"/>
              <a:t>要点等</a:t>
            </a:r>
            <a:endParaRPr lang="en-US" altLang="zh-CN" dirty="0"/>
          </a:p>
          <a:p>
            <a:pPr lvl="1"/>
            <a:r>
              <a:rPr lang="zh-CN" altLang="en-US" dirty="0"/>
              <a:t>技术特性</a:t>
            </a:r>
            <a:r>
              <a:rPr lang="en-US" altLang="zh-CN" dirty="0"/>
              <a:t>1</a:t>
            </a:r>
          </a:p>
          <a:p>
            <a:pPr lvl="1"/>
            <a:r>
              <a:rPr lang="zh-CN" altLang="en-US" dirty="0"/>
              <a:t>技术特性</a:t>
            </a:r>
            <a:r>
              <a:rPr lang="en-US" altLang="zh-CN" dirty="0"/>
              <a:t>2</a:t>
            </a:r>
          </a:p>
          <a:p>
            <a:pPr lvl="2"/>
            <a:r>
              <a:rPr lang="zh-CN" altLang="en-US" dirty="0"/>
              <a:t>要点</a:t>
            </a:r>
            <a:r>
              <a:rPr lang="en-US" altLang="zh-CN" dirty="0"/>
              <a:t>1</a:t>
            </a:r>
          </a:p>
          <a:p>
            <a:pPr lvl="2"/>
            <a:r>
              <a:rPr lang="zh-CN" altLang="en-US" dirty="0"/>
              <a:t>要点</a:t>
            </a:r>
            <a:r>
              <a:rPr lang="en-US" altLang="zh-CN" dirty="0"/>
              <a:t>2</a:t>
            </a:r>
            <a:endParaRPr lang="zh-CN" altLang="en-US" dirty="0"/>
          </a:p>
        </p:txBody>
      </p:sp>
      <p:sp>
        <p:nvSpPr>
          <p:cNvPr id="5" name="标题 1"/>
          <p:cNvSpPr>
            <a:spLocks noGrp="1"/>
          </p:cNvSpPr>
          <p:nvPr>
            <p:ph type="title" hasCustomPrompt="1"/>
          </p:nvPr>
        </p:nvSpPr>
        <p:spPr>
          <a:xfrm>
            <a:off x="710880" y="24418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sp>
        <p:nvSpPr>
          <p:cNvPr id="6" name="文本占位符 9"/>
          <p:cNvSpPr>
            <a:spLocks noGrp="1"/>
          </p:cNvSpPr>
          <p:nvPr>
            <p:ph type="body" sz="quarter" idx="10" hasCustomPrompt="1"/>
          </p:nvPr>
        </p:nvSpPr>
        <p:spPr>
          <a:xfrm>
            <a:off x="710880" y="940081"/>
            <a:ext cx="10749599" cy="517190"/>
          </a:xfrm>
          <a:prstGeom prst="rect">
            <a:avLst/>
          </a:prstGeom>
        </p:spPr>
        <p:txBody>
          <a:bodyPr anchor="ctr" anchorCtr="0"/>
          <a:lstStyle>
            <a:lvl1pPr marL="0" indent="0">
              <a:buNone/>
              <a:defRPr lang="zh-CN" altLang="en-US" sz="1800" b="1"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marL="0" lvl="0" indent="0">
              <a:buNone/>
            </a:pPr>
            <a:r>
              <a:rPr lang="zh-CN" altLang="en-US" dirty="0"/>
              <a:t>正文二级标题</a:t>
            </a:r>
            <a:r>
              <a:rPr lang="en-US" altLang="zh-CN" dirty="0"/>
              <a:t>-</a:t>
            </a:r>
            <a:r>
              <a:rPr lang="zh-CN" altLang="en-US" dirty="0"/>
              <a:t>阿里巴巴普惠体</a:t>
            </a:r>
            <a:r>
              <a:rPr lang="en-US" altLang="zh-CN" dirty="0"/>
              <a:t>18</a:t>
            </a:r>
            <a:r>
              <a:rPr lang="zh-CN" altLang="en-US" dirty="0"/>
              <a:t>号</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正文内容（无编号）">
    <p:spTree>
      <p:nvGrpSpPr>
        <p:cNvPr id="1" name=""/>
        <p:cNvGrpSpPr/>
        <p:nvPr/>
      </p:nvGrpSpPr>
      <p:grpSpPr>
        <a:xfrm>
          <a:off x="0" y="0"/>
          <a:ext cx="0" cy="0"/>
          <a:chOff x="0" y="0"/>
          <a:chExt cx="0" cy="0"/>
        </a:xfrm>
      </p:grpSpPr>
      <p:sp>
        <p:nvSpPr>
          <p:cNvPr id="12" name="文本占位符 11"/>
          <p:cNvSpPr>
            <a:spLocks noGrp="1"/>
          </p:cNvSpPr>
          <p:nvPr>
            <p:ph type="body" sz="quarter" idx="11" hasCustomPrompt="1"/>
          </p:nvPr>
        </p:nvSpPr>
        <p:spPr>
          <a:xfrm>
            <a:off x="710880" y="940081"/>
            <a:ext cx="9845675" cy="4871439"/>
          </a:xfrm>
          <a:prstGeom prst="rect">
            <a:avLst/>
          </a:prstGeom>
        </p:spPr>
        <p:txBody>
          <a:bodyPr/>
          <a:lstStyle>
            <a:lvl1pPr marL="0" indent="0">
              <a:lnSpc>
                <a:spcPct val="150000"/>
              </a:lnSpc>
              <a:buNone/>
              <a:defRPr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此为正文内容，字体不可改，阿里巴巴普惠体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p>
        </p:txBody>
      </p:sp>
      <p:sp>
        <p:nvSpPr>
          <p:cNvPr id="4" name="标题 1"/>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二级标题+正文内容（数字编号）">
    <p:spTree>
      <p:nvGrpSpPr>
        <p:cNvPr id="1" name=""/>
        <p:cNvGrpSpPr/>
        <p:nvPr/>
      </p:nvGrpSpPr>
      <p:grpSpPr>
        <a:xfrm>
          <a:off x="0" y="0"/>
          <a:ext cx="0" cy="0"/>
          <a:chOff x="0" y="0"/>
          <a:chExt cx="0" cy="0"/>
        </a:xfrm>
      </p:grpSpPr>
      <p:sp>
        <p:nvSpPr>
          <p:cNvPr id="4" name="文本占位符 11"/>
          <p:cNvSpPr>
            <a:spLocks noGrp="1"/>
          </p:cNvSpPr>
          <p:nvPr>
            <p:ph type="body" sz="quarter" idx="11" hasCustomPrompt="1"/>
          </p:nvPr>
        </p:nvSpPr>
        <p:spPr>
          <a:xfrm>
            <a:off x="710879" y="1646133"/>
            <a:ext cx="10719120" cy="4219575"/>
          </a:xfrm>
          <a:prstGeom prst="rect">
            <a:avLst/>
          </a:prstGeom>
        </p:spPr>
        <p:txBody>
          <a:bodyPr/>
          <a:lstStyle>
            <a:lvl1pPr marL="360045" indent="-360045">
              <a:lnSpc>
                <a:spcPct val="150000"/>
              </a:lnSpc>
              <a:buClr>
                <a:srgbClr val="404040"/>
              </a:buClr>
              <a:buSzPct val="85000"/>
              <a:buFont typeface="+mj-lt"/>
              <a:buAutoNum type="arabicPeriod"/>
              <a:defRPr lang="en-US" altLang="zh-CN"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90" indent="-360045">
              <a:lnSpc>
                <a:spcPct val="150000"/>
              </a:lnSpc>
              <a:buFont typeface="+mj-lt"/>
              <a:buAutoNum type="arabicPeriod"/>
              <a:defRPr lang="en-US" altLang="zh-CN" sz="1400" b="0" i="0" dirty="0">
                <a:latin typeface="Alibaba PuHuiTi R" pitchFamily="18" charset="-122"/>
                <a:ea typeface="Alibaba PuHuiTi R" pitchFamily="18" charset="-122"/>
                <a:cs typeface="Alibaba PuHuiTi R" pitchFamily="18" charset="-122"/>
              </a:defRPr>
            </a:lvl2pPr>
            <a:lvl3pPr marL="1079500" indent="-358775">
              <a:lnSpc>
                <a:spcPct val="150000"/>
              </a:lnSpc>
              <a:buFont typeface="+mj-ea"/>
              <a:buAutoNum type="circleNumDbPlain"/>
              <a:defRPr lang="zh-CN" altLang="en-US" sz="1400" b="0" i="0" dirty="0"/>
            </a:lvl3pPr>
          </a:lstStyle>
          <a:p>
            <a:pPr marL="0" lvl="0" indent="0">
              <a:lnSpc>
                <a:spcPct val="150000"/>
              </a:lnSpc>
              <a:buNone/>
            </a:pPr>
            <a:r>
              <a:rPr lang="zh-CN" altLang="en-US" dirty="0"/>
              <a:t>此处以罗列的方式表达</a:t>
            </a:r>
            <a:r>
              <a:rPr lang="en-US" altLang="zh-CN" dirty="0"/>
              <a:t>XXX</a:t>
            </a:r>
            <a:r>
              <a:rPr lang="zh-CN" altLang="en-US" dirty="0"/>
              <a:t>技术特性</a:t>
            </a:r>
            <a:r>
              <a:rPr lang="en-US" altLang="zh-CN" dirty="0"/>
              <a:t>/</a:t>
            </a:r>
            <a:r>
              <a:rPr lang="zh-CN" altLang="en-US" dirty="0"/>
              <a:t>要点等</a:t>
            </a:r>
            <a:endParaRPr lang="en-US" altLang="zh-CN" dirty="0"/>
          </a:p>
          <a:p>
            <a:pPr lvl="1"/>
            <a:r>
              <a:rPr lang="zh-CN" altLang="en-US" dirty="0"/>
              <a:t>技术特性</a:t>
            </a:r>
            <a:r>
              <a:rPr lang="en-US" altLang="zh-CN" dirty="0"/>
              <a:t>1</a:t>
            </a:r>
          </a:p>
          <a:p>
            <a:pPr lvl="1"/>
            <a:r>
              <a:rPr lang="zh-CN" altLang="en-US" dirty="0"/>
              <a:t>技术特性</a:t>
            </a:r>
            <a:r>
              <a:rPr lang="en-US" altLang="zh-CN" dirty="0"/>
              <a:t>2</a:t>
            </a:r>
          </a:p>
          <a:p>
            <a:pPr lvl="2"/>
            <a:r>
              <a:rPr lang="zh-CN" altLang="en-US" dirty="0"/>
              <a:t>要点</a:t>
            </a:r>
            <a:r>
              <a:rPr lang="en-US" altLang="zh-CN" dirty="0"/>
              <a:t>1</a:t>
            </a:r>
          </a:p>
          <a:p>
            <a:pPr lvl="2"/>
            <a:r>
              <a:rPr lang="zh-CN" altLang="en-US" dirty="0"/>
              <a:t>要点</a:t>
            </a:r>
            <a:r>
              <a:rPr lang="en-US" altLang="zh-CN" dirty="0"/>
              <a:t>2</a:t>
            </a:r>
            <a:endParaRPr lang="zh-CN" altLang="en-US" dirty="0"/>
          </a:p>
        </p:txBody>
      </p:sp>
      <p:sp>
        <p:nvSpPr>
          <p:cNvPr id="5" name="标题 1"/>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sp>
        <p:nvSpPr>
          <p:cNvPr id="6" name="文本占位符 9"/>
          <p:cNvSpPr>
            <a:spLocks noGrp="1"/>
          </p:cNvSpPr>
          <p:nvPr>
            <p:ph type="body" sz="quarter" idx="10" hasCustomPrompt="1"/>
          </p:nvPr>
        </p:nvSpPr>
        <p:spPr>
          <a:xfrm>
            <a:off x="710881" y="940081"/>
            <a:ext cx="10719120" cy="517190"/>
          </a:xfrm>
          <a:prstGeom prst="rect">
            <a:avLst/>
          </a:prstGeom>
        </p:spPr>
        <p:txBody>
          <a:bodyPr anchor="ctr" anchorCtr="0"/>
          <a:lstStyle>
            <a:lvl1pPr marL="0" indent="0">
              <a:buNone/>
              <a:defRPr sz="1800" b="1">
                <a:solidFill>
                  <a:srgbClr val="404040"/>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正文二级标题</a:t>
            </a:r>
            <a:r>
              <a:rPr lang="en-US" altLang="zh-CN" dirty="0"/>
              <a:t>-</a:t>
            </a:r>
            <a:r>
              <a:rPr lang="zh-CN" altLang="en-US" dirty="0"/>
              <a:t>阿里巴巴普惠体</a:t>
            </a:r>
            <a:r>
              <a:rPr lang="en-US" altLang="zh-CN" dirty="0"/>
              <a:t>18</a:t>
            </a:r>
            <a:r>
              <a:rPr lang="zh-CN" altLang="en-US" dirty="0"/>
              <a:t>号</a:t>
            </a: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二级标题">
    <p:spTree>
      <p:nvGrpSpPr>
        <p:cNvPr id="1" name=""/>
        <p:cNvGrpSpPr/>
        <p:nvPr/>
      </p:nvGrpSpPr>
      <p:grpSpPr>
        <a:xfrm>
          <a:off x="0" y="0"/>
          <a:ext cx="0" cy="0"/>
          <a:chOff x="0" y="0"/>
          <a:chExt cx="0" cy="0"/>
        </a:xfrm>
      </p:grpSpPr>
      <p:sp>
        <p:nvSpPr>
          <p:cNvPr id="4" name="标题 1"/>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sp>
        <p:nvSpPr>
          <p:cNvPr id="5" name="文本占位符 9"/>
          <p:cNvSpPr>
            <a:spLocks noGrp="1"/>
          </p:cNvSpPr>
          <p:nvPr>
            <p:ph type="body" sz="quarter" idx="10" hasCustomPrompt="1"/>
          </p:nvPr>
        </p:nvSpPr>
        <p:spPr>
          <a:xfrm>
            <a:off x="710880" y="940081"/>
            <a:ext cx="10748056" cy="517190"/>
          </a:xfrm>
          <a:prstGeom prst="rect">
            <a:avLst/>
          </a:prstGeom>
        </p:spPr>
        <p:txBody>
          <a:bodyPr anchor="ctr" anchorCtr="0"/>
          <a:lstStyle>
            <a:lvl1pPr marL="0" indent="0">
              <a:buNone/>
              <a:defRPr sz="1800" b="1">
                <a:solidFill>
                  <a:srgbClr val="404040"/>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正文二级标题</a:t>
            </a:r>
            <a:r>
              <a:rPr lang="en-US" altLang="zh-CN" dirty="0"/>
              <a:t>-</a:t>
            </a:r>
            <a:r>
              <a:rPr lang="zh-CN" altLang="en-US" dirty="0"/>
              <a:t>阿里巴巴普惠体</a:t>
            </a:r>
            <a:r>
              <a:rPr lang="en-US" altLang="zh-CN" dirty="0"/>
              <a:t>18</a:t>
            </a:r>
            <a:r>
              <a:rPr lang="zh-CN" altLang="en-US" dirty="0"/>
              <a:t>号</a:t>
            </a:r>
          </a:p>
        </p:txBody>
      </p:sp>
      <p:sp>
        <p:nvSpPr>
          <p:cNvPr id="6" name="文本占位符 11"/>
          <p:cNvSpPr>
            <a:spLocks noGrp="1"/>
          </p:cNvSpPr>
          <p:nvPr>
            <p:ph type="body" sz="quarter" idx="11" hasCustomPrompt="1"/>
          </p:nvPr>
        </p:nvSpPr>
        <p:spPr>
          <a:xfrm>
            <a:off x="710880" y="1646133"/>
            <a:ext cx="10748057" cy="4219575"/>
          </a:xfrm>
          <a:prstGeom prst="rect">
            <a:avLst/>
          </a:prstGeom>
        </p:spPr>
        <p:txBody>
          <a:bodyPr/>
          <a:lstStyle>
            <a:lvl1pPr marL="360045" indent="-360045">
              <a:lnSpc>
                <a:spcPct val="150000"/>
              </a:lnSpc>
              <a:buClr>
                <a:srgbClr val="404040"/>
              </a:buClr>
              <a:buSzPct val="85000"/>
              <a:buFont typeface="Wingdings" panose="05000000000000000000" pitchFamily="2" charset="2"/>
              <a:buChar char="l"/>
              <a:defRPr lang="zh-CN" altLang="en-US" sz="16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1pPr>
            <a:lvl2pPr marL="719455" indent="-358775">
              <a:buFont typeface="Wingdings" panose="05000000000000000000" pitchFamily="2" charset="2"/>
              <a:buChar char="l"/>
              <a:defRPr lang="en-US" altLang="zh-CN" sz="14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2pPr>
            <a:lvl3pPr marL="1079500" indent="-358775">
              <a:buFont typeface="Wingdings" panose="05000000000000000000" pitchFamily="2" charset="2"/>
              <a:buChar char="l"/>
              <a:defRPr lang="zh-CN" altLang="en-US" sz="14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3pPr>
          </a:lstStyle>
          <a:p>
            <a:pPr lvl="0"/>
            <a:r>
              <a:rPr lang="zh-CN" altLang="en-US" dirty="0"/>
              <a:t>此处以罗列的方式表达</a:t>
            </a:r>
            <a:r>
              <a:rPr lang="en-US" altLang="zh-CN" dirty="0"/>
              <a:t>XXX</a:t>
            </a:r>
            <a:r>
              <a:rPr lang="zh-CN" altLang="en-US" dirty="0"/>
              <a:t>技术特性</a:t>
            </a:r>
            <a:r>
              <a:rPr lang="en-US" altLang="zh-CN" dirty="0"/>
              <a:t>/</a:t>
            </a:r>
            <a:r>
              <a:rPr lang="zh-CN" altLang="en-US" dirty="0"/>
              <a:t>要点等</a:t>
            </a:r>
            <a:endParaRPr lang="en-US" altLang="zh-CN" dirty="0"/>
          </a:p>
          <a:p>
            <a:pPr marL="720090" lvl="1" indent="-360045" algn="l" rtl="0" eaLnBrk="0" fontAlgn="base" hangingPunct="0">
              <a:lnSpc>
                <a:spcPct val="150000"/>
              </a:lnSpc>
              <a:spcBef>
                <a:spcPct val="20000"/>
              </a:spcBef>
              <a:spcAft>
                <a:spcPct val="0"/>
              </a:spcAft>
              <a:buClr>
                <a:srgbClr val="404040"/>
              </a:buClr>
              <a:buSzPct val="85000"/>
              <a:buFont typeface="Wingdings" panose="05000000000000000000" pitchFamily="2" charset="2"/>
              <a:buChar char="p"/>
            </a:pPr>
            <a:r>
              <a:rPr lang="zh-CN" altLang="en-US" dirty="0"/>
              <a:t>技术特性</a:t>
            </a:r>
            <a:r>
              <a:rPr lang="en-US" altLang="zh-CN" dirty="0"/>
              <a:t>1</a:t>
            </a:r>
          </a:p>
          <a:p>
            <a:pPr marL="720090" lvl="1" indent="-360045" algn="l" rtl="0" eaLnBrk="0" fontAlgn="base" hangingPunct="0">
              <a:lnSpc>
                <a:spcPct val="150000"/>
              </a:lnSpc>
              <a:spcBef>
                <a:spcPct val="20000"/>
              </a:spcBef>
              <a:spcAft>
                <a:spcPct val="0"/>
              </a:spcAft>
              <a:buClr>
                <a:srgbClr val="404040"/>
              </a:buClr>
              <a:buSzPct val="85000"/>
              <a:buFont typeface="Wingdings" panose="05000000000000000000" pitchFamily="2" charset="2"/>
              <a:buChar char="p"/>
            </a:pPr>
            <a:r>
              <a:rPr lang="zh-CN" altLang="en-US" dirty="0"/>
              <a:t>技术特性</a:t>
            </a:r>
            <a:r>
              <a:rPr lang="en-US" altLang="zh-CN" dirty="0"/>
              <a:t>2</a:t>
            </a:r>
          </a:p>
          <a:p>
            <a:pPr marL="1079500" lvl="2" indent="-358775" algn="l" rtl="0" eaLnBrk="0" fontAlgn="base" hangingPunct="0">
              <a:lnSpc>
                <a:spcPct val="150000"/>
              </a:lnSpc>
              <a:spcBef>
                <a:spcPct val="20000"/>
              </a:spcBef>
              <a:spcAft>
                <a:spcPct val="0"/>
              </a:spcAft>
              <a:buClr>
                <a:srgbClr val="404040"/>
              </a:buClr>
              <a:buSzPct val="85000"/>
            </a:pPr>
            <a:r>
              <a:rPr lang="zh-CN" altLang="en-US" dirty="0"/>
              <a:t>要点</a:t>
            </a:r>
            <a:r>
              <a:rPr lang="en-US" altLang="zh-CN" dirty="0"/>
              <a:t>1</a:t>
            </a:r>
          </a:p>
          <a:p>
            <a:pPr marL="1079500" lvl="2" indent="-358775" algn="l" rtl="0" eaLnBrk="0" fontAlgn="base" hangingPunct="0">
              <a:lnSpc>
                <a:spcPct val="150000"/>
              </a:lnSpc>
              <a:spcBef>
                <a:spcPct val="20000"/>
              </a:spcBef>
              <a:spcAft>
                <a:spcPct val="0"/>
              </a:spcAft>
              <a:buClr>
                <a:srgbClr val="404040"/>
              </a:buClr>
              <a:buSzPct val="85000"/>
            </a:pPr>
            <a:r>
              <a:rPr lang="zh-CN" altLang="en-US" dirty="0"/>
              <a:t>要点</a:t>
            </a:r>
            <a:r>
              <a:rPr lang="en-US" altLang="zh-CN" dirty="0"/>
              <a:t>2</a:t>
            </a:r>
            <a:endParaRPr lang="zh-CN" altLang="en-US" dirty="0"/>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正文内容（无编号）">
    <p:spTree>
      <p:nvGrpSpPr>
        <p:cNvPr id="1" name=""/>
        <p:cNvGrpSpPr/>
        <p:nvPr/>
      </p:nvGrpSpPr>
      <p:grpSpPr>
        <a:xfrm>
          <a:off x="0" y="0"/>
          <a:ext cx="0" cy="0"/>
          <a:chOff x="0" y="0"/>
          <a:chExt cx="0" cy="0"/>
        </a:xfrm>
      </p:grpSpPr>
      <p:sp>
        <p:nvSpPr>
          <p:cNvPr id="12" name="文本占位符 11"/>
          <p:cNvSpPr>
            <a:spLocks noGrp="1"/>
          </p:cNvSpPr>
          <p:nvPr>
            <p:ph type="body" sz="quarter" idx="11" hasCustomPrompt="1"/>
          </p:nvPr>
        </p:nvSpPr>
        <p:spPr>
          <a:xfrm>
            <a:off x="710880" y="940081"/>
            <a:ext cx="9845675" cy="4871439"/>
          </a:xfrm>
          <a:prstGeom prst="rect">
            <a:avLst/>
          </a:prstGeom>
        </p:spPr>
        <p:txBody>
          <a:bodyPr/>
          <a:lstStyle>
            <a:lvl1pPr marL="0" indent="0">
              <a:lnSpc>
                <a:spcPct val="150000"/>
              </a:lnSpc>
              <a:buNone/>
              <a:defRPr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此为正文内容，字体不可改，阿里巴巴普惠体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p>
        </p:txBody>
      </p:sp>
      <p:sp>
        <p:nvSpPr>
          <p:cNvPr id="4" name="标题 1"/>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正文内容（数字符号）">
    <p:spTree>
      <p:nvGrpSpPr>
        <p:cNvPr id="1" name=""/>
        <p:cNvGrpSpPr/>
        <p:nvPr/>
      </p:nvGrpSpPr>
      <p:grpSpPr>
        <a:xfrm>
          <a:off x="0" y="0"/>
          <a:ext cx="0" cy="0"/>
          <a:chOff x="0" y="0"/>
          <a:chExt cx="0" cy="0"/>
        </a:xfrm>
      </p:grpSpPr>
      <p:sp>
        <p:nvSpPr>
          <p:cNvPr id="5" name="标题 1"/>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sp>
        <p:nvSpPr>
          <p:cNvPr id="3" name="文本占位符 11"/>
          <p:cNvSpPr>
            <a:spLocks noGrp="1"/>
          </p:cNvSpPr>
          <p:nvPr>
            <p:ph type="body" sz="quarter" idx="11" hasCustomPrompt="1"/>
          </p:nvPr>
        </p:nvSpPr>
        <p:spPr>
          <a:xfrm>
            <a:off x="710879" y="934933"/>
            <a:ext cx="10719120" cy="4219575"/>
          </a:xfrm>
          <a:prstGeom prst="rect">
            <a:avLst/>
          </a:prstGeom>
        </p:spPr>
        <p:txBody>
          <a:bodyPr/>
          <a:lstStyle>
            <a:lvl1pPr marL="360045" indent="-360045">
              <a:lnSpc>
                <a:spcPct val="150000"/>
              </a:lnSpc>
              <a:buClr>
                <a:srgbClr val="404040"/>
              </a:buClr>
              <a:buSzPct val="85000"/>
              <a:buFont typeface="+mj-lt"/>
              <a:buAutoNum type="arabicPeriod"/>
              <a:defRPr lang="en-US" altLang="zh-CN"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90" indent="-360045">
              <a:lnSpc>
                <a:spcPct val="150000"/>
              </a:lnSpc>
              <a:buFont typeface="+mj-lt"/>
              <a:buAutoNum type="arabicPeriod"/>
              <a:defRPr lang="en-US" altLang="zh-CN" sz="1400" b="0" i="0" dirty="0">
                <a:latin typeface="Alibaba PuHuiTi R" pitchFamily="18" charset="-122"/>
                <a:ea typeface="Alibaba PuHuiTi R" pitchFamily="18" charset="-122"/>
                <a:cs typeface="Alibaba PuHuiTi R" pitchFamily="18" charset="-122"/>
              </a:defRPr>
            </a:lvl2pPr>
            <a:lvl3pPr marL="1079500" indent="-358775">
              <a:lnSpc>
                <a:spcPct val="150000"/>
              </a:lnSpc>
              <a:buFont typeface="+mj-ea"/>
              <a:buAutoNum type="circleNumDbPlain"/>
              <a:defRPr lang="zh-CN" altLang="en-US" sz="1400" b="0" i="0" dirty="0"/>
            </a:lvl3pPr>
          </a:lstStyle>
          <a:p>
            <a:pPr marL="0" lvl="0" indent="0">
              <a:lnSpc>
                <a:spcPct val="150000"/>
              </a:lnSpc>
              <a:buNone/>
            </a:pPr>
            <a:r>
              <a:rPr lang="zh-CN" altLang="en-US" dirty="0"/>
              <a:t>此处以罗列的方式表达</a:t>
            </a:r>
            <a:r>
              <a:rPr lang="en-US" altLang="zh-CN" dirty="0"/>
              <a:t>XXX</a:t>
            </a:r>
            <a:r>
              <a:rPr lang="zh-CN" altLang="en-US" dirty="0"/>
              <a:t>技术特性</a:t>
            </a:r>
            <a:r>
              <a:rPr lang="en-US" altLang="zh-CN" dirty="0"/>
              <a:t>/</a:t>
            </a:r>
            <a:r>
              <a:rPr lang="zh-CN" altLang="en-US" dirty="0"/>
              <a:t>要点等</a:t>
            </a:r>
            <a:endParaRPr lang="en-US" altLang="zh-CN" dirty="0"/>
          </a:p>
          <a:p>
            <a:pPr lvl="1"/>
            <a:r>
              <a:rPr lang="zh-CN" altLang="en-US" dirty="0"/>
              <a:t>技术特性</a:t>
            </a:r>
            <a:r>
              <a:rPr lang="en-US" altLang="zh-CN" dirty="0"/>
              <a:t>1</a:t>
            </a:r>
          </a:p>
          <a:p>
            <a:pPr lvl="1"/>
            <a:r>
              <a:rPr lang="zh-CN" altLang="en-US" dirty="0"/>
              <a:t>技术特性</a:t>
            </a:r>
            <a:r>
              <a:rPr lang="en-US" altLang="zh-CN" dirty="0"/>
              <a:t>2</a:t>
            </a:r>
          </a:p>
          <a:p>
            <a:pPr lvl="2"/>
            <a:r>
              <a:rPr lang="zh-CN" altLang="en-US" dirty="0"/>
              <a:t>要点</a:t>
            </a:r>
            <a:r>
              <a:rPr lang="en-US" altLang="zh-CN" dirty="0"/>
              <a:t>1</a:t>
            </a:r>
          </a:p>
          <a:p>
            <a:pPr lvl="2"/>
            <a:r>
              <a:rPr lang="zh-CN" altLang="en-US" dirty="0"/>
              <a:t>要点</a:t>
            </a:r>
            <a:r>
              <a:rPr lang="en-US" altLang="zh-CN" dirty="0"/>
              <a:t>2</a:t>
            </a:r>
            <a:endParaRPr lang="zh-CN" altLang="en-US" dirty="0"/>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正文内容+项目编号">
    <p:spTree>
      <p:nvGrpSpPr>
        <p:cNvPr id="1" name=""/>
        <p:cNvGrpSpPr/>
        <p:nvPr/>
      </p:nvGrpSpPr>
      <p:grpSpPr>
        <a:xfrm>
          <a:off x="0" y="0"/>
          <a:ext cx="0" cy="0"/>
          <a:chOff x="0" y="0"/>
          <a:chExt cx="0" cy="0"/>
        </a:xfrm>
      </p:grpSpPr>
      <p:sp>
        <p:nvSpPr>
          <p:cNvPr id="4" name="标题 1"/>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b="1"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sp>
        <p:nvSpPr>
          <p:cNvPr id="3" name="文本占位符 11"/>
          <p:cNvSpPr>
            <a:spLocks noGrp="1"/>
          </p:cNvSpPr>
          <p:nvPr>
            <p:ph type="body" sz="quarter" idx="11" hasCustomPrompt="1"/>
          </p:nvPr>
        </p:nvSpPr>
        <p:spPr>
          <a:xfrm>
            <a:off x="710880" y="945093"/>
            <a:ext cx="10748057" cy="4219575"/>
          </a:xfrm>
          <a:prstGeom prst="rect">
            <a:avLst/>
          </a:prstGeom>
        </p:spPr>
        <p:txBody>
          <a:bodyPr/>
          <a:lstStyle>
            <a:lvl1pPr marL="360045" indent="-360045">
              <a:lnSpc>
                <a:spcPct val="150000"/>
              </a:lnSpc>
              <a:buClr>
                <a:srgbClr val="404040"/>
              </a:buClr>
              <a:buSzPct val="85000"/>
              <a:buFont typeface="Wingdings" panose="05000000000000000000" pitchFamily="2" charset="2"/>
              <a:buChar char="l"/>
              <a:defRPr lang="zh-CN" altLang="en-US" sz="16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1pPr>
            <a:lvl2pPr marL="719455" indent="-358775">
              <a:buFont typeface="Wingdings" panose="05000000000000000000" pitchFamily="2" charset="2"/>
              <a:buChar char="l"/>
              <a:defRPr lang="en-US" altLang="zh-CN" sz="14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2pPr>
            <a:lvl3pPr marL="1079500" indent="-358775">
              <a:buFont typeface="Wingdings" panose="05000000000000000000" pitchFamily="2" charset="2"/>
              <a:buChar char="l"/>
              <a:defRPr lang="zh-CN" altLang="en-US" sz="14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3pPr>
          </a:lstStyle>
          <a:p>
            <a:pPr lvl="0"/>
            <a:r>
              <a:rPr lang="zh-CN" altLang="en-US" dirty="0"/>
              <a:t>此处以罗列的方式表达</a:t>
            </a:r>
            <a:r>
              <a:rPr lang="en-US" altLang="zh-CN" dirty="0"/>
              <a:t>XXX</a:t>
            </a:r>
            <a:r>
              <a:rPr lang="zh-CN" altLang="en-US" dirty="0"/>
              <a:t>技术特性</a:t>
            </a:r>
            <a:r>
              <a:rPr lang="en-US" altLang="zh-CN" dirty="0"/>
              <a:t>/</a:t>
            </a:r>
            <a:r>
              <a:rPr lang="zh-CN" altLang="en-US" dirty="0"/>
              <a:t>要点等</a:t>
            </a:r>
            <a:endParaRPr lang="en-US" altLang="zh-CN" dirty="0"/>
          </a:p>
          <a:p>
            <a:pPr marL="720090" lvl="1" indent="-360045" algn="l" rtl="0" eaLnBrk="0" fontAlgn="base" hangingPunct="0">
              <a:lnSpc>
                <a:spcPct val="150000"/>
              </a:lnSpc>
              <a:spcBef>
                <a:spcPct val="20000"/>
              </a:spcBef>
              <a:spcAft>
                <a:spcPct val="0"/>
              </a:spcAft>
              <a:buClr>
                <a:srgbClr val="404040"/>
              </a:buClr>
              <a:buSzPct val="85000"/>
              <a:buFont typeface="Wingdings" panose="05000000000000000000" pitchFamily="2" charset="2"/>
              <a:buChar char="p"/>
            </a:pPr>
            <a:r>
              <a:rPr lang="zh-CN" altLang="en-US" dirty="0"/>
              <a:t>技术特性</a:t>
            </a:r>
            <a:r>
              <a:rPr lang="en-US" altLang="zh-CN" dirty="0"/>
              <a:t>1</a:t>
            </a:r>
          </a:p>
          <a:p>
            <a:pPr marL="720090" lvl="1" indent="-360045" algn="l" rtl="0" eaLnBrk="0" fontAlgn="base" hangingPunct="0">
              <a:lnSpc>
                <a:spcPct val="150000"/>
              </a:lnSpc>
              <a:spcBef>
                <a:spcPct val="20000"/>
              </a:spcBef>
              <a:spcAft>
                <a:spcPct val="0"/>
              </a:spcAft>
              <a:buClr>
                <a:srgbClr val="404040"/>
              </a:buClr>
              <a:buSzPct val="85000"/>
              <a:buFont typeface="Wingdings" panose="05000000000000000000" pitchFamily="2" charset="2"/>
              <a:buChar char="p"/>
            </a:pPr>
            <a:r>
              <a:rPr lang="zh-CN" altLang="en-US" dirty="0"/>
              <a:t>技术特性</a:t>
            </a:r>
            <a:r>
              <a:rPr lang="en-US" altLang="zh-CN" dirty="0"/>
              <a:t>2</a:t>
            </a:r>
          </a:p>
          <a:p>
            <a:pPr marL="1079500" lvl="2" indent="-358775" algn="l" rtl="0" eaLnBrk="0" fontAlgn="base" hangingPunct="0">
              <a:lnSpc>
                <a:spcPct val="150000"/>
              </a:lnSpc>
              <a:spcBef>
                <a:spcPct val="20000"/>
              </a:spcBef>
              <a:spcAft>
                <a:spcPct val="0"/>
              </a:spcAft>
              <a:buClr>
                <a:srgbClr val="404040"/>
              </a:buClr>
              <a:buSzPct val="85000"/>
            </a:pPr>
            <a:r>
              <a:rPr lang="zh-CN" altLang="en-US" dirty="0"/>
              <a:t>要点</a:t>
            </a:r>
            <a:r>
              <a:rPr lang="en-US" altLang="zh-CN" dirty="0"/>
              <a:t>1</a:t>
            </a:r>
          </a:p>
          <a:p>
            <a:pPr marL="1079500" lvl="2" indent="-358775" algn="l" rtl="0" eaLnBrk="0" fontAlgn="base" hangingPunct="0">
              <a:lnSpc>
                <a:spcPct val="150000"/>
              </a:lnSpc>
              <a:spcBef>
                <a:spcPct val="20000"/>
              </a:spcBef>
              <a:spcAft>
                <a:spcPct val="0"/>
              </a:spcAft>
              <a:buClr>
                <a:srgbClr val="404040"/>
              </a:buClr>
              <a:buSzPct val="85000"/>
            </a:pPr>
            <a:r>
              <a:rPr lang="zh-CN" altLang="en-US" dirty="0"/>
              <a:t>要点</a:t>
            </a:r>
            <a:r>
              <a:rPr lang="en-US" altLang="zh-CN" dirty="0"/>
              <a:t>2</a:t>
            </a:r>
            <a:endParaRPr lang="zh-CN" altLang="en-US" dirty="0"/>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自由发挥">
    <p:spTree>
      <p:nvGrpSpPr>
        <p:cNvPr id="1" name=""/>
        <p:cNvGrpSpPr/>
        <p:nvPr/>
      </p:nvGrpSpPr>
      <p:grpSpPr>
        <a:xfrm>
          <a:off x="0" y="0"/>
          <a:ext cx="0" cy="0"/>
          <a:chOff x="0" y="0"/>
          <a:chExt cx="0" cy="0"/>
        </a:xfrm>
      </p:grpSpPr>
      <p:sp>
        <p:nvSpPr>
          <p:cNvPr id="4" name="标题 1"/>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b="1"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案例">
    <p:spTree>
      <p:nvGrpSpPr>
        <p:cNvPr id="1" name=""/>
        <p:cNvGrpSpPr/>
        <p:nvPr/>
      </p:nvGrpSpPr>
      <p:grpSpPr>
        <a:xfrm>
          <a:off x="0" y="0"/>
          <a:ext cx="0" cy="0"/>
          <a:chOff x="0" y="0"/>
          <a:chExt cx="0" cy="0"/>
        </a:xfrm>
      </p:grpSpPr>
      <p:sp>
        <p:nvSpPr>
          <p:cNvPr id="4" name="标题 1"/>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b="1"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grpSp>
        <p:nvGrpSpPr>
          <p:cNvPr id="6" name="组合 5"/>
          <p:cNvGrpSpPr/>
          <p:nvPr userDrawn="1"/>
        </p:nvGrpSpPr>
        <p:grpSpPr>
          <a:xfrm>
            <a:off x="806306" y="968974"/>
            <a:ext cx="1228476" cy="528956"/>
            <a:chOff x="852891" y="1026849"/>
            <a:chExt cx="1228476" cy="528956"/>
          </a:xfrm>
        </p:grpSpPr>
        <p:sp>
          <p:nvSpPr>
            <p:cNvPr id="7" name="矩形 6"/>
            <p:cNvSpPr/>
            <p:nvPr/>
          </p:nvSpPr>
          <p:spPr>
            <a:xfrm>
              <a:off x="1047050" y="1144435"/>
              <a:ext cx="1000826" cy="376390"/>
            </a:xfrm>
            <a:prstGeom prst="rect">
              <a:avLst/>
            </a:prstGeom>
            <a:noFill/>
            <a:ln w="127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六边形 7"/>
            <p:cNvSpPr/>
            <p:nvPr/>
          </p:nvSpPr>
          <p:spPr>
            <a:xfrm rot="5400000">
              <a:off x="821086" y="1126435"/>
              <a:ext cx="461175" cy="397565"/>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9" name="图形 8"/>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6208" y="1217543"/>
              <a:ext cx="201682" cy="201682"/>
            </a:xfrm>
            <a:prstGeom prst="rect">
              <a:avLst/>
            </a:prstGeom>
          </p:spPr>
        </p:pic>
        <p:sp>
          <p:nvSpPr>
            <p:cNvPr id="10" name="TextBox 2"/>
            <p:cNvSpPr txBox="1">
              <a:spLocks noChangeArrowheads="1"/>
            </p:cNvSpPr>
            <p:nvPr/>
          </p:nvSpPr>
          <p:spPr bwMode="auto">
            <a:xfrm>
              <a:off x="1306172" y="1026849"/>
              <a:ext cx="775195" cy="510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nSpc>
                  <a:spcPct val="150000"/>
                </a:lnSpc>
                <a:defRPr sz="2000">
                  <a:solidFill>
                    <a:srgbClr val="B60206"/>
                  </a:solidFill>
                  <a:latin typeface="Alibaba PuHuiTi M" pitchFamily="18" charset="-122"/>
                  <a:ea typeface="Alibaba PuHuiTi M" pitchFamily="18" charset="-122"/>
                  <a:cs typeface="Alibaba PuHuiTi M" pitchFamily="18"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latin typeface="Calibri" panose="020F0502020204030204" pitchFamily="34" charset="0"/>
                  <a:ea typeface="宋体" panose="02010600030101010101" pitchFamily="2" charset="-122"/>
                </a:defRPr>
              </a:lvl9pPr>
            </a:lstStyle>
            <a:p>
              <a:r>
                <a:rPr lang="zh-CN" altLang="en-US" dirty="0">
                  <a:solidFill>
                    <a:srgbClr val="AD2B26"/>
                  </a:solidFill>
                  <a:latin typeface="Alibaba PuHuiTi B" pitchFamily="18" charset="-122"/>
                  <a:ea typeface="Alibaba PuHuiTi B" pitchFamily="18" charset="-122"/>
                  <a:cs typeface="Alibaba PuHuiTi B" pitchFamily="18" charset="-122"/>
                </a:rPr>
                <a:t>案例</a:t>
              </a:r>
            </a:p>
          </p:txBody>
        </p:sp>
      </p:grpSp>
      <p:sp>
        <p:nvSpPr>
          <p:cNvPr id="11" name="文本占位符 9"/>
          <p:cNvSpPr>
            <a:spLocks noGrp="1"/>
          </p:cNvSpPr>
          <p:nvPr>
            <p:ph type="body" sz="quarter" idx="10" hasCustomPrompt="1"/>
          </p:nvPr>
        </p:nvSpPr>
        <p:spPr>
          <a:xfrm>
            <a:off x="2195450" y="1016160"/>
            <a:ext cx="9214230" cy="517190"/>
          </a:xfrm>
          <a:prstGeom prst="rect">
            <a:avLst/>
          </a:prstGeom>
        </p:spPr>
        <p:txBody>
          <a:bodyPr anchor="ctr" anchorCtr="0"/>
          <a:lstStyle>
            <a:lvl1pPr marL="0" indent="0">
              <a:buNone/>
              <a:defRPr lang="zh-CN" altLang="en-US" sz="2400" kern="1200" dirty="0">
                <a:solidFill>
                  <a:srgbClr val="AD2B26"/>
                </a:solidFill>
                <a:latin typeface="Alibaba PuHuiTi M" pitchFamily="18" charset="-122"/>
                <a:ea typeface="Alibaba PuHuiTi M" pitchFamily="18" charset="-122"/>
                <a:cs typeface="Alibaba PuHuiTi M" pitchFamily="18" charset="-122"/>
              </a:defRPr>
            </a:lvl1pPr>
          </a:lstStyle>
          <a:p>
            <a:pPr marL="0" lvl="0" indent="0">
              <a:buNone/>
            </a:pPr>
            <a:r>
              <a:rPr lang="zh-CN" altLang="en-US" dirty="0"/>
              <a:t>案例标题</a:t>
            </a:r>
            <a:r>
              <a:rPr lang="en-US" altLang="zh-CN" dirty="0"/>
              <a:t>-</a:t>
            </a:r>
            <a:r>
              <a:rPr lang="zh-CN" altLang="en-US" dirty="0"/>
              <a:t>阿里巴巴普惠体</a:t>
            </a:r>
            <a:r>
              <a:rPr lang="en-US" altLang="zh-CN" dirty="0"/>
              <a:t>18</a:t>
            </a:r>
            <a:r>
              <a:rPr lang="zh-CN" altLang="en-US" dirty="0"/>
              <a:t>号</a:t>
            </a:r>
          </a:p>
        </p:txBody>
      </p:sp>
      <p:sp>
        <p:nvSpPr>
          <p:cNvPr id="12" name="文本占位符 11"/>
          <p:cNvSpPr>
            <a:spLocks noGrp="1"/>
          </p:cNvSpPr>
          <p:nvPr>
            <p:ph type="body" sz="quarter" idx="11" hasCustomPrompt="1"/>
          </p:nvPr>
        </p:nvSpPr>
        <p:spPr>
          <a:xfrm>
            <a:off x="2195450" y="1656000"/>
            <a:ext cx="9214230" cy="4219575"/>
          </a:xfrm>
          <a:prstGeom prst="rect">
            <a:avLst/>
          </a:prstGeom>
        </p:spPr>
        <p:txBody>
          <a:bodyPr/>
          <a:lstStyle>
            <a:lvl1pPr marL="0" indent="0">
              <a:lnSpc>
                <a:spcPct val="150000"/>
              </a:lnSpc>
              <a:buNone/>
              <a:defRPr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此为案例内容，字体不可改，阿里巴巴普惠体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练习">
    <p:spTree>
      <p:nvGrpSpPr>
        <p:cNvPr id="1" name=""/>
        <p:cNvGrpSpPr/>
        <p:nvPr/>
      </p:nvGrpSpPr>
      <p:grpSpPr>
        <a:xfrm>
          <a:off x="0" y="0"/>
          <a:ext cx="0" cy="0"/>
          <a:chOff x="0" y="0"/>
          <a:chExt cx="0" cy="0"/>
        </a:xfrm>
      </p:grpSpPr>
      <p:sp>
        <p:nvSpPr>
          <p:cNvPr id="4" name="标题 1"/>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b="1"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grpSp>
        <p:nvGrpSpPr>
          <p:cNvPr id="6" name="组合 5"/>
          <p:cNvGrpSpPr/>
          <p:nvPr userDrawn="1"/>
        </p:nvGrpSpPr>
        <p:grpSpPr>
          <a:xfrm>
            <a:off x="806306" y="968974"/>
            <a:ext cx="1228476" cy="528956"/>
            <a:chOff x="852891" y="1026849"/>
            <a:chExt cx="1228476" cy="528956"/>
          </a:xfrm>
        </p:grpSpPr>
        <p:sp>
          <p:nvSpPr>
            <p:cNvPr id="7" name="矩形 6"/>
            <p:cNvSpPr/>
            <p:nvPr/>
          </p:nvSpPr>
          <p:spPr>
            <a:xfrm>
              <a:off x="1047050" y="1144435"/>
              <a:ext cx="1000826" cy="376390"/>
            </a:xfrm>
            <a:prstGeom prst="rect">
              <a:avLst/>
            </a:prstGeom>
            <a:noFill/>
            <a:ln w="127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六边形 7"/>
            <p:cNvSpPr/>
            <p:nvPr/>
          </p:nvSpPr>
          <p:spPr>
            <a:xfrm rot="5400000">
              <a:off x="821086" y="1126435"/>
              <a:ext cx="461175" cy="397565"/>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9" name="图形 8"/>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6208" y="1217543"/>
              <a:ext cx="201682" cy="201682"/>
            </a:xfrm>
            <a:prstGeom prst="rect">
              <a:avLst/>
            </a:prstGeom>
          </p:spPr>
        </p:pic>
        <p:sp>
          <p:nvSpPr>
            <p:cNvPr id="10" name="TextBox 2"/>
            <p:cNvSpPr txBox="1">
              <a:spLocks noChangeArrowheads="1"/>
            </p:cNvSpPr>
            <p:nvPr/>
          </p:nvSpPr>
          <p:spPr bwMode="auto">
            <a:xfrm>
              <a:off x="1306172" y="1026849"/>
              <a:ext cx="775195" cy="510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nSpc>
                  <a:spcPct val="150000"/>
                </a:lnSpc>
                <a:defRPr sz="2000">
                  <a:solidFill>
                    <a:srgbClr val="B60206"/>
                  </a:solidFill>
                  <a:latin typeface="Alibaba PuHuiTi M" pitchFamily="18" charset="-122"/>
                  <a:ea typeface="Alibaba PuHuiTi M" pitchFamily="18" charset="-122"/>
                  <a:cs typeface="Alibaba PuHuiTi M" pitchFamily="18"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latin typeface="Calibri" panose="020F0502020204030204" pitchFamily="34" charset="0"/>
                  <a:ea typeface="宋体" panose="02010600030101010101" pitchFamily="2" charset="-122"/>
                </a:defRPr>
              </a:lvl9pPr>
            </a:lstStyle>
            <a:p>
              <a:r>
                <a:rPr lang="zh-CN" altLang="en-US" dirty="0">
                  <a:solidFill>
                    <a:srgbClr val="AD2B26"/>
                  </a:solidFill>
                  <a:latin typeface="Alibaba PuHuiTi B" pitchFamily="18" charset="-122"/>
                  <a:ea typeface="Alibaba PuHuiTi B" pitchFamily="18" charset="-122"/>
                  <a:cs typeface="Alibaba PuHuiTi B" pitchFamily="18" charset="-122"/>
                </a:rPr>
                <a:t>练习</a:t>
              </a:r>
            </a:p>
          </p:txBody>
        </p:sp>
      </p:grpSp>
      <p:sp>
        <p:nvSpPr>
          <p:cNvPr id="11" name="文本占位符 9"/>
          <p:cNvSpPr>
            <a:spLocks noGrp="1"/>
          </p:cNvSpPr>
          <p:nvPr>
            <p:ph type="body" sz="quarter" idx="10" hasCustomPrompt="1"/>
          </p:nvPr>
        </p:nvSpPr>
        <p:spPr>
          <a:xfrm>
            <a:off x="2195450" y="1016160"/>
            <a:ext cx="9214230" cy="517190"/>
          </a:xfrm>
          <a:prstGeom prst="rect">
            <a:avLst/>
          </a:prstGeom>
        </p:spPr>
        <p:txBody>
          <a:bodyPr anchor="ctr" anchorCtr="0"/>
          <a:lstStyle>
            <a:lvl1pPr marL="0" indent="0">
              <a:buNone/>
              <a:defRPr lang="zh-CN" altLang="en-US" sz="2400" kern="1200" dirty="0">
                <a:solidFill>
                  <a:srgbClr val="AD2B26"/>
                </a:solidFill>
                <a:latin typeface="Alibaba PuHuiTi M" pitchFamily="18" charset="-122"/>
                <a:ea typeface="Alibaba PuHuiTi M" pitchFamily="18" charset="-122"/>
                <a:cs typeface="Alibaba PuHuiTi M" pitchFamily="18" charset="-122"/>
              </a:defRPr>
            </a:lvl1pPr>
          </a:lstStyle>
          <a:p>
            <a:pPr marL="0" lvl="0" indent="0">
              <a:buNone/>
            </a:pPr>
            <a:r>
              <a:rPr lang="zh-CN" altLang="en-US" dirty="0"/>
              <a:t>练习标题</a:t>
            </a:r>
            <a:r>
              <a:rPr lang="en-US" altLang="zh-CN" dirty="0"/>
              <a:t>-</a:t>
            </a:r>
            <a:r>
              <a:rPr lang="zh-CN" altLang="en-US" dirty="0"/>
              <a:t>阿里巴巴普惠体</a:t>
            </a:r>
            <a:r>
              <a:rPr lang="en-US" altLang="zh-CN" dirty="0"/>
              <a:t>18</a:t>
            </a:r>
            <a:r>
              <a:rPr lang="zh-CN" altLang="en-US" dirty="0"/>
              <a:t>号</a:t>
            </a:r>
          </a:p>
        </p:txBody>
      </p:sp>
      <p:sp>
        <p:nvSpPr>
          <p:cNvPr id="12" name="文本占位符 11"/>
          <p:cNvSpPr>
            <a:spLocks noGrp="1"/>
          </p:cNvSpPr>
          <p:nvPr>
            <p:ph type="body" sz="quarter" idx="11" hasCustomPrompt="1"/>
          </p:nvPr>
        </p:nvSpPr>
        <p:spPr>
          <a:xfrm>
            <a:off x="2195450" y="1656000"/>
            <a:ext cx="9214230" cy="4219575"/>
          </a:xfrm>
          <a:prstGeom prst="rect">
            <a:avLst/>
          </a:prstGeom>
        </p:spPr>
        <p:txBody>
          <a:bodyPr/>
          <a:lstStyle>
            <a:lvl1pPr marL="0" indent="0">
              <a:lnSpc>
                <a:spcPct val="150000"/>
              </a:lnSpc>
              <a:buNone/>
              <a:defRPr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此为练习内容，字体不可改，阿里巴巴普惠体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思考页">
    <p:spTree>
      <p:nvGrpSpPr>
        <p:cNvPr id="1" name=""/>
        <p:cNvGrpSpPr/>
        <p:nvPr/>
      </p:nvGrpSpPr>
      <p:grpSpPr>
        <a:xfrm>
          <a:off x="0" y="0"/>
          <a:ext cx="0" cy="0"/>
          <a:chOff x="0" y="0"/>
          <a:chExt cx="0" cy="0"/>
        </a:xfrm>
      </p:grpSpPr>
      <p:sp>
        <p:nvSpPr>
          <p:cNvPr id="28" name="六边形 27"/>
          <p:cNvSpPr/>
          <p:nvPr userDrawn="1"/>
        </p:nvSpPr>
        <p:spPr>
          <a:xfrm rot="5400000">
            <a:off x="941355" y="3612018"/>
            <a:ext cx="1225219" cy="1056223"/>
          </a:xfrm>
          <a:prstGeom prst="hexagon">
            <a:avLst/>
          </a:prstGeom>
          <a:noFill/>
          <a:ln w="12700">
            <a:solidFill>
              <a:srgbClr val="51515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23" name="六边形 22"/>
          <p:cNvSpPr/>
          <p:nvPr userDrawn="1"/>
        </p:nvSpPr>
        <p:spPr>
          <a:xfrm rot="5400000">
            <a:off x="1484022" y="2632538"/>
            <a:ext cx="1944550" cy="1676336"/>
          </a:xfrm>
          <a:prstGeom prst="hexagon">
            <a:avLst/>
          </a:prstGeom>
          <a:solidFill>
            <a:schemeClr val="bg1"/>
          </a:solidFill>
          <a:ln w="1143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文本占位符 3"/>
          <p:cNvSpPr>
            <a:spLocks noGrp="1"/>
          </p:cNvSpPr>
          <p:nvPr>
            <p:ph type="body" sz="quarter" idx="10" hasCustomPrompt="1"/>
          </p:nvPr>
        </p:nvSpPr>
        <p:spPr>
          <a:xfrm>
            <a:off x="5126584" y="1436556"/>
            <a:ext cx="5760538" cy="4710244"/>
          </a:xfrm>
          <a:prstGeom prst="rect">
            <a:avLst/>
          </a:prstGeom>
        </p:spPr>
        <p:txBody>
          <a:bodyPr anchor="ctr"/>
          <a:lstStyle>
            <a:lvl1pPr marL="342900" marR="0" indent="-342900" algn="l" defTabSz="914400" rtl="0" eaLnBrk="0" fontAlgn="base" latinLnBrk="0" hangingPunct="0">
              <a:lnSpc>
                <a:spcPct val="200000"/>
              </a:lnSpc>
              <a:spcBef>
                <a:spcPct val="20000"/>
              </a:spcBef>
              <a:spcAft>
                <a:spcPct val="0"/>
              </a:spcAft>
              <a:buClrTx/>
              <a:buSzTx/>
              <a:buFont typeface="+mj-lt"/>
              <a:buAutoNum type="arabicPeriod"/>
              <a:defRPr sz="18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609600" indent="0">
              <a:buNone/>
              <a:defRPr/>
            </a:lvl2pPr>
            <a:lvl3pPr marL="1219200" indent="0">
              <a:buNone/>
              <a:defRPr/>
            </a:lvl3pPr>
            <a:lvl4pPr marL="1828800" indent="0">
              <a:buNone/>
              <a:defRPr/>
            </a:lvl4pPr>
          </a:lstStyle>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endParaRPr lang="zh-CN" altLang="en-US" dirty="0"/>
          </a:p>
        </p:txBody>
      </p:sp>
      <p:sp>
        <p:nvSpPr>
          <p:cNvPr id="17" name="标题占位符 1"/>
          <p:cNvSpPr txBox="1">
            <a:spLocks noChangeArrowheads="1"/>
          </p:cNvSpPr>
          <p:nvPr userDrawn="1"/>
        </p:nvSpPr>
        <p:spPr bwMode="auto">
          <a:xfrm>
            <a:off x="1695420" y="2987770"/>
            <a:ext cx="1567542" cy="107950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lgn="ctr"/>
            <a:r>
              <a:rPr lang="zh-CN" altLang="en-US" sz="4000" dirty="0">
                <a:latin typeface="阿里巴巴普惠体" panose="00020600040101010101" pitchFamily="18" charset="-122"/>
                <a:ea typeface="阿里巴巴普惠体" panose="00020600040101010101" pitchFamily="18" charset="-122"/>
                <a:cs typeface="阿里巴巴普惠体" panose="00020600040101010101" pitchFamily="18" charset="-122"/>
              </a:rPr>
              <a:t>思考</a:t>
            </a:r>
          </a:p>
        </p:txBody>
      </p:sp>
      <p:sp>
        <p:nvSpPr>
          <p:cNvPr id="20" name="标题 1"/>
          <p:cNvSpPr>
            <a:spLocks noGrp="1"/>
          </p:cNvSpPr>
          <p:nvPr userDrawn="1">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sp>
        <p:nvSpPr>
          <p:cNvPr id="24" name="六边形 23"/>
          <p:cNvSpPr/>
          <p:nvPr userDrawn="1"/>
        </p:nvSpPr>
        <p:spPr>
          <a:xfrm rot="5400000">
            <a:off x="3294074" y="2254203"/>
            <a:ext cx="566610" cy="488457"/>
          </a:xfrm>
          <a:prstGeom prst="hexagon">
            <a:avLst/>
          </a:prstGeom>
          <a:solidFill>
            <a:srgbClr val="AD2B26"/>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 name="六边形 24"/>
          <p:cNvSpPr/>
          <p:nvPr userDrawn="1"/>
        </p:nvSpPr>
        <p:spPr>
          <a:xfrm rot="5400000">
            <a:off x="1198356" y="4231536"/>
            <a:ext cx="298934" cy="257702"/>
          </a:xfrm>
          <a:prstGeom prst="hexagon">
            <a:avLst/>
          </a:prstGeom>
          <a:solidFill>
            <a:srgbClr val="495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26" name="六边形 25"/>
          <p:cNvSpPr/>
          <p:nvPr userDrawn="1"/>
        </p:nvSpPr>
        <p:spPr>
          <a:xfrm rot="5400000">
            <a:off x="3642476" y="4490365"/>
            <a:ext cx="566612" cy="488459"/>
          </a:xfrm>
          <a:prstGeom prst="hexagon">
            <a:avLst/>
          </a:prstGeom>
          <a:noFill/>
          <a:ln w="1905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0" name="六边形 29"/>
          <p:cNvSpPr/>
          <p:nvPr userDrawn="1"/>
        </p:nvSpPr>
        <p:spPr>
          <a:xfrm rot="5400000">
            <a:off x="1190641" y="1820150"/>
            <a:ext cx="854974" cy="737047"/>
          </a:xfrm>
          <a:prstGeom prst="hexagon">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总结页">
    <p:spTree>
      <p:nvGrpSpPr>
        <p:cNvPr id="1" name=""/>
        <p:cNvGrpSpPr/>
        <p:nvPr/>
      </p:nvGrpSpPr>
      <p:grpSpPr>
        <a:xfrm>
          <a:off x="0" y="0"/>
          <a:ext cx="0" cy="0"/>
          <a:chOff x="0" y="0"/>
          <a:chExt cx="0" cy="0"/>
        </a:xfrm>
      </p:grpSpPr>
      <p:sp>
        <p:nvSpPr>
          <p:cNvPr id="8" name="文本占位符 3"/>
          <p:cNvSpPr>
            <a:spLocks noGrp="1"/>
          </p:cNvSpPr>
          <p:nvPr>
            <p:ph type="body" sz="quarter" idx="10" hasCustomPrompt="1"/>
          </p:nvPr>
        </p:nvSpPr>
        <p:spPr>
          <a:xfrm>
            <a:off x="5126584" y="1463040"/>
            <a:ext cx="5760538" cy="4511040"/>
          </a:xfrm>
          <a:prstGeom prst="rect">
            <a:avLst/>
          </a:prstGeom>
        </p:spPr>
        <p:txBody>
          <a:bodyPr anchor="ctr"/>
          <a:lstStyle>
            <a:lvl1pPr marL="342900" marR="0" indent="-342900" algn="l" defTabSz="914400" rtl="0" eaLnBrk="0" fontAlgn="base" latinLnBrk="0" hangingPunct="0">
              <a:lnSpc>
                <a:spcPct val="200000"/>
              </a:lnSpc>
              <a:spcBef>
                <a:spcPct val="20000"/>
              </a:spcBef>
              <a:spcAft>
                <a:spcPct val="0"/>
              </a:spcAft>
              <a:buClrTx/>
              <a:buSzTx/>
              <a:buFont typeface="+mj-lt"/>
              <a:buAutoNum type="arabicPeriod"/>
              <a:defRPr sz="1800">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609600" indent="0">
              <a:buNone/>
              <a:defRPr/>
            </a:lvl2pPr>
            <a:lvl3pPr marL="1219200" indent="0">
              <a:buNone/>
              <a:defRPr/>
            </a:lvl3pPr>
            <a:lvl4pPr marL="1828800" indent="0">
              <a:buNone/>
              <a:defRPr/>
            </a:lvl4pPr>
          </a:lstStyle>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endParaRPr lang="zh-CN" altLang="en-US" dirty="0"/>
          </a:p>
        </p:txBody>
      </p:sp>
      <p:sp>
        <p:nvSpPr>
          <p:cNvPr id="10" name="标题占位符 1"/>
          <p:cNvSpPr txBox="1">
            <a:spLocks noChangeArrowheads="1"/>
          </p:cNvSpPr>
          <p:nvPr userDrawn="1"/>
        </p:nvSpPr>
        <p:spPr bwMode="auto">
          <a:xfrm>
            <a:off x="0" y="2889250"/>
            <a:ext cx="5105400" cy="107950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lgn="ctr">
              <a:defRPr/>
            </a:pPr>
            <a:r>
              <a:rPr lang="zh-CN" altLang="en-US" sz="4800" kern="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总结</a:t>
            </a:r>
            <a:endParaRPr lang="zh-TW" altLang="zh-CN" sz="4800" kern="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grpSp>
        <p:nvGrpSpPr>
          <p:cNvPr id="9" name="组合 8"/>
          <p:cNvGrpSpPr/>
          <p:nvPr userDrawn="1"/>
        </p:nvGrpSpPr>
        <p:grpSpPr>
          <a:xfrm>
            <a:off x="710880" y="1928702"/>
            <a:ext cx="3587349" cy="3036721"/>
            <a:chOff x="864135" y="2246295"/>
            <a:chExt cx="3587349" cy="3036721"/>
          </a:xfrm>
        </p:grpSpPr>
        <p:sp>
          <p:nvSpPr>
            <p:cNvPr id="12" name="椭圆 11"/>
            <p:cNvSpPr/>
            <p:nvPr userDrawn="1"/>
          </p:nvSpPr>
          <p:spPr>
            <a:xfrm>
              <a:off x="1348310" y="4694927"/>
              <a:ext cx="588089" cy="588089"/>
            </a:xfrm>
            <a:prstGeom prst="ellipse">
              <a:avLst/>
            </a:prstGeom>
            <a:noFill/>
            <a:ln w="1270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userDrawn="1"/>
          </p:nvSpPr>
          <p:spPr>
            <a:xfrm>
              <a:off x="2962055" y="4101828"/>
              <a:ext cx="926888" cy="926888"/>
            </a:xfrm>
            <a:prstGeom prst="ellipse">
              <a:avLst/>
            </a:prstGeom>
            <a:solidFill>
              <a:srgbClr val="515151">
                <a:alpha val="6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userDrawn="1"/>
          </p:nvSpPr>
          <p:spPr>
            <a:xfrm>
              <a:off x="2860808" y="2695667"/>
              <a:ext cx="1590676" cy="1590676"/>
            </a:xfrm>
            <a:prstGeom prst="ellipse">
              <a:avLst/>
            </a:prstGeom>
            <a:noFill/>
            <a:ln w="12700">
              <a:solidFill>
                <a:srgbClr val="51515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userDrawn="1"/>
          </p:nvSpPr>
          <p:spPr>
            <a:xfrm>
              <a:off x="1642355" y="2871191"/>
              <a:ext cx="1924945" cy="1895739"/>
            </a:xfrm>
            <a:prstGeom prst="ellipse">
              <a:avLst/>
            </a:prstGeom>
            <a:solidFill>
              <a:schemeClr val="bg1"/>
            </a:solidFill>
            <a:ln w="1143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椭圆 15"/>
            <p:cNvSpPr/>
            <p:nvPr userDrawn="1"/>
          </p:nvSpPr>
          <p:spPr>
            <a:xfrm>
              <a:off x="864135" y="2246295"/>
              <a:ext cx="804338" cy="804338"/>
            </a:xfrm>
            <a:prstGeom prst="ellipse">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userDrawn="1"/>
          </p:nvSpPr>
          <p:spPr>
            <a:xfrm>
              <a:off x="3257550" y="2352674"/>
              <a:ext cx="314325" cy="314325"/>
            </a:xfrm>
            <a:prstGeom prst="ellipse">
              <a:avLst/>
            </a:prstGeom>
            <a:solidFill>
              <a:srgbClr val="495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标题占位符 1"/>
            <p:cNvSpPr txBox="1">
              <a:spLocks noChangeArrowheads="1"/>
            </p:cNvSpPr>
            <p:nvPr userDrawn="1"/>
          </p:nvSpPr>
          <p:spPr bwMode="auto">
            <a:xfrm>
              <a:off x="1822066" y="3328761"/>
              <a:ext cx="1567542" cy="107950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lgn="ctr"/>
              <a:r>
                <a:rPr lang="zh-CN" altLang="en-US" sz="4000" dirty="0">
                  <a:latin typeface="阿里巴巴普惠体" panose="00020600040101010101" pitchFamily="18" charset="-122"/>
                  <a:ea typeface="阿里巴巴普惠体" panose="00020600040101010101" pitchFamily="18" charset="-122"/>
                  <a:cs typeface="阿里巴巴普惠体" panose="00020600040101010101" pitchFamily="18" charset="-122"/>
                </a:rPr>
                <a:t>总结</a:t>
              </a:r>
            </a:p>
          </p:txBody>
        </p:sp>
      </p:grpSp>
      <p:sp>
        <p:nvSpPr>
          <p:cNvPr id="21" name="标题 1"/>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章节页版式（一级标题）">
    <p:spTree>
      <p:nvGrpSpPr>
        <p:cNvPr id="1" name=""/>
        <p:cNvGrpSpPr/>
        <p:nvPr/>
      </p:nvGrpSpPr>
      <p:grpSpPr>
        <a:xfrm>
          <a:off x="0" y="0"/>
          <a:ext cx="0" cy="0"/>
          <a:chOff x="0" y="0"/>
          <a:chExt cx="0" cy="0"/>
        </a:xfrm>
      </p:grpSpPr>
      <p:sp>
        <p:nvSpPr>
          <p:cNvPr id="12" name="标题 11"/>
          <p:cNvSpPr>
            <a:spLocks noGrp="1"/>
          </p:cNvSpPr>
          <p:nvPr>
            <p:ph type="title" hasCustomPrompt="1"/>
          </p:nvPr>
        </p:nvSpPr>
        <p:spPr>
          <a:xfrm>
            <a:off x="5232400" y="2766218"/>
            <a:ext cx="6654800" cy="1325563"/>
          </a:xfrm>
          <a:prstGeom prst="rect">
            <a:avLst/>
          </a:prstGeom>
        </p:spPr>
        <p:txBody>
          <a:bodyPr/>
          <a:lstStyle>
            <a:lvl1pPr>
              <a:defRPr sz="3200" b="0" i="0">
                <a:solidFill>
                  <a:schemeClr val="tx1">
                    <a:lumMod val="85000"/>
                    <a:lumOff val="15000"/>
                  </a:schemeClr>
                </a:solidFill>
                <a:latin typeface="Alibaba PuHuiTi B" pitchFamily="18" charset="-122"/>
                <a:ea typeface="Alibaba PuHuiTi B" pitchFamily="18" charset="-122"/>
                <a:cs typeface="Alibaba PuHuiTi B" pitchFamily="18" charset="-122"/>
              </a:defRPr>
            </a:lvl1pPr>
          </a:lstStyle>
          <a:p>
            <a:r>
              <a:rPr kumimoji="1" lang="zh-CN" altLang="en-US" dirty="0"/>
              <a:t>章节标题，右侧章节数字需自行设置</a:t>
            </a:r>
          </a:p>
        </p:txBody>
      </p:sp>
      <p:sp>
        <p:nvSpPr>
          <p:cNvPr id="14" name="文本占位符 13"/>
          <p:cNvSpPr>
            <a:spLocks noGrp="1"/>
          </p:cNvSpPr>
          <p:nvPr>
            <p:ph type="body" sz="quarter" idx="10" hasCustomPrompt="1"/>
          </p:nvPr>
        </p:nvSpPr>
        <p:spPr>
          <a:xfrm>
            <a:off x="3881755" y="2468880"/>
            <a:ext cx="1127125" cy="1148080"/>
          </a:xfrm>
          <a:prstGeom prst="rect">
            <a:avLst/>
          </a:prstGeom>
        </p:spPr>
        <p:txBody>
          <a:bodyPr anchor="ctr"/>
          <a:lstStyle>
            <a:lvl1pPr algn="ctr">
              <a:buNone/>
              <a:defRPr sz="4000" b="1" i="0">
                <a:solidFill>
                  <a:srgbClr val="FFFFFF"/>
                </a:solidFill>
                <a:latin typeface="Alibaba PuHuiTi B" pitchFamily="18" charset="-122"/>
                <a:ea typeface="Alibaba PuHuiTi B" pitchFamily="18" charset="-122"/>
                <a:cs typeface="Alibaba PuHuiTi B" pitchFamily="18" charset="-122"/>
              </a:defRPr>
            </a:lvl1pPr>
            <a:lvl2pPr>
              <a:buNone/>
              <a:defRPr/>
            </a:lvl2pPr>
            <a:lvl3pPr>
              <a:buNone/>
              <a:defRPr/>
            </a:lvl3pPr>
            <a:lvl4pPr>
              <a:buNone/>
              <a:defRPr/>
            </a:lvl4pPr>
            <a:lvl5pPr>
              <a:buNone/>
              <a:defRPr/>
            </a:lvl5pPr>
          </a:lstStyle>
          <a:p>
            <a:pPr lvl="0"/>
            <a:r>
              <a:rPr kumimoji="1" lang="zh-CN" altLang="en-US" dirty="0"/>
              <a:t>章</a:t>
            </a: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今日作业">
    <p:spTree>
      <p:nvGrpSpPr>
        <p:cNvPr id="1" name=""/>
        <p:cNvGrpSpPr/>
        <p:nvPr/>
      </p:nvGrpSpPr>
      <p:grpSpPr>
        <a:xfrm>
          <a:off x="0" y="0"/>
          <a:ext cx="0" cy="0"/>
          <a:chOff x="0" y="0"/>
          <a:chExt cx="0" cy="0"/>
        </a:xfrm>
      </p:grpSpPr>
      <p:sp>
        <p:nvSpPr>
          <p:cNvPr id="43" name="矩形 42"/>
          <p:cNvSpPr/>
          <p:nvPr userDrawn="1"/>
        </p:nvSpPr>
        <p:spPr>
          <a:xfrm rot="2700000">
            <a:off x="3564412" y="3089727"/>
            <a:ext cx="936368" cy="936368"/>
          </a:xfrm>
          <a:prstGeom prst="rect">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39" name="矩形 38"/>
          <p:cNvSpPr/>
          <p:nvPr userDrawn="1"/>
        </p:nvSpPr>
        <p:spPr>
          <a:xfrm rot="2700000">
            <a:off x="3711024" y="4032814"/>
            <a:ext cx="643144" cy="643144"/>
          </a:xfrm>
          <a:prstGeom prst="rect">
            <a:avLst/>
          </a:prstGeom>
          <a:noFill/>
          <a:ln w="12700">
            <a:solidFill>
              <a:srgbClr val="51515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1" name="矩形 40"/>
          <p:cNvSpPr/>
          <p:nvPr userDrawn="1"/>
        </p:nvSpPr>
        <p:spPr>
          <a:xfrm rot="2700000">
            <a:off x="1595908" y="2140629"/>
            <a:ext cx="219635" cy="219635"/>
          </a:xfrm>
          <a:prstGeom prst="rect">
            <a:avLst/>
          </a:prstGeom>
          <a:solidFill>
            <a:srgbClr val="495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2" name="矩形 41"/>
          <p:cNvSpPr/>
          <p:nvPr userDrawn="1"/>
        </p:nvSpPr>
        <p:spPr>
          <a:xfrm rot="2700000">
            <a:off x="1559312" y="4247863"/>
            <a:ext cx="494750" cy="494750"/>
          </a:xfrm>
          <a:prstGeom prst="rect">
            <a:avLst/>
          </a:prstGeom>
          <a:solidFill>
            <a:srgbClr val="515151">
              <a:alpha val="6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4" name="矩形 43"/>
          <p:cNvSpPr/>
          <p:nvPr userDrawn="1"/>
        </p:nvSpPr>
        <p:spPr>
          <a:xfrm rot="2700000">
            <a:off x="986540" y="2161712"/>
            <a:ext cx="361655" cy="361655"/>
          </a:xfrm>
          <a:prstGeom prst="rect">
            <a:avLst/>
          </a:prstGeom>
          <a:noFill/>
          <a:ln w="12700">
            <a:solidFill>
              <a:srgbClr val="51515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0" name="矩形 39"/>
          <p:cNvSpPr/>
          <p:nvPr userDrawn="1"/>
        </p:nvSpPr>
        <p:spPr>
          <a:xfrm rot="2700000">
            <a:off x="1815645" y="2537749"/>
            <a:ext cx="1828800" cy="1828800"/>
          </a:xfrm>
          <a:prstGeom prst="rect">
            <a:avLst/>
          </a:prstGeom>
          <a:solidFill>
            <a:schemeClr val="bg1"/>
          </a:solidFill>
          <a:ln w="1143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8" name="文本占位符 3"/>
          <p:cNvSpPr>
            <a:spLocks noGrp="1"/>
          </p:cNvSpPr>
          <p:nvPr>
            <p:ph type="body" sz="quarter" idx="10" hasCustomPrompt="1"/>
          </p:nvPr>
        </p:nvSpPr>
        <p:spPr>
          <a:xfrm>
            <a:off x="5126584" y="1371600"/>
            <a:ext cx="5760538" cy="4673600"/>
          </a:xfrm>
          <a:prstGeom prst="rect">
            <a:avLst/>
          </a:prstGeom>
        </p:spPr>
        <p:txBody>
          <a:bodyPr anchor="ctr"/>
          <a:lstStyle>
            <a:lvl1pPr marL="342900" marR="0" indent="-342900" algn="l" defTabSz="914400" rtl="0" eaLnBrk="0" fontAlgn="base" latinLnBrk="0" hangingPunct="0">
              <a:lnSpc>
                <a:spcPct val="200000"/>
              </a:lnSpc>
              <a:spcBef>
                <a:spcPct val="20000"/>
              </a:spcBef>
              <a:spcAft>
                <a:spcPct val="0"/>
              </a:spcAft>
              <a:buClrTx/>
              <a:buSzTx/>
              <a:buFont typeface="+mj-lt"/>
              <a:buAutoNum type="arabicPeriod"/>
              <a:defRPr sz="1800">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609600" indent="0">
              <a:buNone/>
              <a:defRPr/>
            </a:lvl2pPr>
            <a:lvl3pPr marL="1219200" indent="0">
              <a:buNone/>
              <a:defRPr/>
            </a:lvl3pPr>
            <a:lvl4pPr marL="1828800" indent="0">
              <a:buNone/>
              <a:defRPr/>
            </a:lvl4pPr>
          </a:lstStyle>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endParaRPr lang="zh-CN" altLang="en-US" dirty="0"/>
          </a:p>
        </p:txBody>
      </p:sp>
      <p:sp>
        <p:nvSpPr>
          <p:cNvPr id="21" name="标题 1"/>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sp>
        <p:nvSpPr>
          <p:cNvPr id="33" name="标题占位符 1"/>
          <p:cNvSpPr txBox="1">
            <a:spLocks noChangeArrowheads="1"/>
          </p:cNvSpPr>
          <p:nvPr userDrawn="1"/>
        </p:nvSpPr>
        <p:spPr bwMode="auto">
          <a:xfrm>
            <a:off x="1938193" y="2679748"/>
            <a:ext cx="1567542" cy="154657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lgn="ctr"/>
            <a:r>
              <a:rPr lang="zh-CN" altLang="en-US" sz="3600" dirty="0">
                <a:latin typeface="阿里巴巴普惠体" panose="00020600040101010101" pitchFamily="18" charset="-122"/>
                <a:ea typeface="阿里巴巴普惠体" panose="00020600040101010101" pitchFamily="18" charset="-122"/>
                <a:cs typeface="阿里巴巴普惠体" panose="00020600040101010101" pitchFamily="18" charset="-122"/>
              </a:rPr>
              <a:t>今日</a:t>
            </a:r>
            <a:endParaRPr lang="en-US" altLang="zh-CN" sz="360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algn="ctr"/>
            <a:r>
              <a:rPr lang="zh-CN" altLang="en-US" sz="3600" dirty="0">
                <a:latin typeface="阿里巴巴普惠体" panose="00020600040101010101" pitchFamily="18" charset="-122"/>
                <a:ea typeface="阿里巴巴普惠体" panose="00020600040101010101" pitchFamily="18" charset="-122"/>
                <a:cs typeface="阿里巴巴普惠体" panose="00020600040101010101" pitchFamily="18" charset="-122"/>
              </a:rPr>
              <a:t>作业</a:t>
            </a:r>
          </a:p>
        </p:txBody>
      </p:sp>
      <p:sp>
        <p:nvSpPr>
          <p:cNvPr id="45" name="矩形 44"/>
          <p:cNvSpPr/>
          <p:nvPr userDrawn="1"/>
        </p:nvSpPr>
        <p:spPr>
          <a:xfrm rot="2700000">
            <a:off x="4273426" y="2466440"/>
            <a:ext cx="263657" cy="263657"/>
          </a:xfrm>
          <a:prstGeom prst="rect">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二级标题+正文内容（无编号）">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710880" y="234029"/>
            <a:ext cx="8771021" cy="517190"/>
          </a:xfrm>
          <a:prstGeom prst="rect">
            <a:avLst/>
          </a:prstGeom>
        </p:spPr>
        <p:txBody>
          <a:bodyPr anchor="ctr" anchorCtr="0"/>
          <a:lstStyle>
            <a:lvl1pPr>
              <a:defRPr sz="2400" b="1" i="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sp>
        <p:nvSpPr>
          <p:cNvPr id="10" name="文本占位符 9"/>
          <p:cNvSpPr>
            <a:spLocks noGrp="1"/>
          </p:cNvSpPr>
          <p:nvPr>
            <p:ph type="body" sz="quarter" idx="10" hasCustomPrompt="1"/>
          </p:nvPr>
        </p:nvSpPr>
        <p:spPr>
          <a:xfrm>
            <a:off x="710880" y="940081"/>
            <a:ext cx="10698800" cy="517190"/>
          </a:xfrm>
          <a:prstGeom prst="rect">
            <a:avLst/>
          </a:prstGeom>
        </p:spPr>
        <p:txBody>
          <a:bodyPr anchor="ctr" anchorCtr="0"/>
          <a:lstStyle>
            <a:lvl1pPr marL="0" indent="0">
              <a:buNone/>
              <a:defRPr lang="zh-CN" altLang="en-US" sz="1800" b="1"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marL="0" lvl="0" indent="0">
              <a:buNone/>
            </a:pPr>
            <a:r>
              <a:rPr lang="zh-CN" altLang="en-US" dirty="0"/>
              <a:t>正文二级标题</a:t>
            </a:r>
            <a:r>
              <a:rPr lang="en-US" altLang="zh-CN" dirty="0"/>
              <a:t>-</a:t>
            </a:r>
            <a:r>
              <a:rPr lang="zh-CN" altLang="en-US" dirty="0"/>
              <a:t>阿里巴巴普惠体</a:t>
            </a:r>
            <a:r>
              <a:rPr lang="en-US" altLang="zh-CN" dirty="0"/>
              <a:t>18</a:t>
            </a:r>
            <a:r>
              <a:rPr lang="zh-CN" altLang="en-US" dirty="0"/>
              <a:t>号</a:t>
            </a:r>
          </a:p>
        </p:txBody>
      </p:sp>
      <p:sp>
        <p:nvSpPr>
          <p:cNvPr id="12" name="文本占位符 11"/>
          <p:cNvSpPr>
            <a:spLocks noGrp="1"/>
          </p:cNvSpPr>
          <p:nvPr>
            <p:ph type="body" sz="quarter" idx="11" hasCustomPrompt="1"/>
          </p:nvPr>
        </p:nvSpPr>
        <p:spPr>
          <a:xfrm>
            <a:off x="710880" y="1656000"/>
            <a:ext cx="10698800" cy="4219575"/>
          </a:xfrm>
          <a:prstGeom prst="rect">
            <a:avLst/>
          </a:prstGeom>
        </p:spPr>
        <p:txBody>
          <a:bodyPr/>
          <a:lstStyle>
            <a:lvl1pPr marL="0" indent="0">
              <a:lnSpc>
                <a:spcPct val="150000"/>
              </a:lnSpc>
              <a:buNone/>
              <a:defRPr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此为正文内容，字体不可改，阿里巴巴普惠体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二级标题+正文内容（项目符号）">
    <p:spTree>
      <p:nvGrpSpPr>
        <p:cNvPr id="1" name=""/>
        <p:cNvGrpSpPr/>
        <p:nvPr/>
      </p:nvGrpSpPr>
      <p:grpSpPr>
        <a:xfrm>
          <a:off x="0" y="0"/>
          <a:ext cx="0" cy="0"/>
          <a:chOff x="0" y="0"/>
          <a:chExt cx="0" cy="0"/>
        </a:xfrm>
      </p:grpSpPr>
      <p:sp>
        <p:nvSpPr>
          <p:cNvPr id="4" name="文本占位符 11"/>
          <p:cNvSpPr>
            <a:spLocks noGrp="1"/>
          </p:cNvSpPr>
          <p:nvPr>
            <p:ph type="body" sz="quarter" idx="11" hasCustomPrompt="1"/>
          </p:nvPr>
        </p:nvSpPr>
        <p:spPr>
          <a:xfrm>
            <a:off x="710881" y="1646133"/>
            <a:ext cx="10749598" cy="4219575"/>
          </a:xfrm>
          <a:prstGeom prst="rect">
            <a:avLst/>
          </a:prstGeom>
        </p:spPr>
        <p:txBody>
          <a:bodyPr/>
          <a:lstStyle>
            <a:lvl1pPr marL="360045" indent="-360045">
              <a:lnSpc>
                <a:spcPct val="150000"/>
              </a:lnSpc>
              <a:buClr>
                <a:srgbClr val="404040"/>
              </a:buClr>
              <a:buSzPct val="85000"/>
              <a:buFont typeface="Wingdings" panose="05000000000000000000" pitchFamily="2" charset="2"/>
              <a:buChar char="l"/>
              <a:defRPr lang="en-US" altLang="zh-CN" sz="1600" b="0" i="0" dirty="0">
                <a:solidFill>
                  <a:schemeClr val="tx1">
                    <a:lumMod val="85000"/>
                    <a:lumOff val="15000"/>
                  </a:schemeClr>
                </a:solidFill>
                <a:latin typeface="Alibaba PuHuiTi R" pitchFamily="18" charset="-122"/>
                <a:ea typeface="Alibaba PuHuiTi R" pitchFamily="18" charset="-122"/>
                <a:cs typeface="Alibaba PuHuiTi R" pitchFamily="18" charset="-122"/>
              </a:defRPr>
            </a:lvl1pPr>
            <a:lvl2pPr marL="719455" indent="-358775">
              <a:lnSpc>
                <a:spcPct val="150000"/>
              </a:lnSpc>
              <a:buFont typeface="Wingdings" panose="05000000000000000000" pitchFamily="2" charset="2"/>
              <a:buChar char="l"/>
              <a:defRPr lang="en-US" altLang="zh-CN" sz="1400" b="0" i="0" dirty="0">
                <a:latin typeface="Alibaba PuHuiTi R" pitchFamily="18" charset="-122"/>
                <a:ea typeface="Alibaba PuHuiTi R" pitchFamily="18" charset="-122"/>
                <a:cs typeface="Alibaba PuHuiTi R" pitchFamily="18" charset="-122"/>
              </a:defRPr>
            </a:lvl2pPr>
            <a:lvl3pPr marL="1079500" indent="-358775">
              <a:lnSpc>
                <a:spcPct val="150000"/>
              </a:lnSpc>
              <a:buFont typeface="Arial" panose="020B0604020202020204" pitchFamily="34" charset="0"/>
              <a:buChar char="•"/>
              <a:defRPr lang="zh-CN" altLang="en-US" sz="1400" b="0" i="0" dirty="0"/>
            </a:lvl3pPr>
          </a:lstStyle>
          <a:p>
            <a:pPr marL="0" lvl="0" indent="0">
              <a:lnSpc>
                <a:spcPct val="150000"/>
              </a:lnSpc>
              <a:buNone/>
            </a:pPr>
            <a:r>
              <a:rPr lang="zh-CN" altLang="en-US" dirty="0"/>
              <a:t>此处以罗列的方式表达</a:t>
            </a:r>
            <a:r>
              <a:rPr lang="en-US" altLang="zh-CN" dirty="0"/>
              <a:t>XXX</a:t>
            </a:r>
            <a:r>
              <a:rPr lang="zh-CN" altLang="en-US" dirty="0"/>
              <a:t>技术特性</a:t>
            </a:r>
            <a:r>
              <a:rPr lang="en-US" altLang="zh-CN" dirty="0"/>
              <a:t>/</a:t>
            </a:r>
            <a:r>
              <a:rPr lang="zh-CN" altLang="en-US" dirty="0"/>
              <a:t>要点等</a:t>
            </a:r>
            <a:endParaRPr lang="en-US" altLang="zh-CN" dirty="0"/>
          </a:p>
          <a:p>
            <a:pPr lvl="1"/>
            <a:r>
              <a:rPr lang="zh-CN" altLang="en-US" dirty="0"/>
              <a:t>技术特性</a:t>
            </a:r>
            <a:r>
              <a:rPr lang="en-US" altLang="zh-CN" dirty="0"/>
              <a:t>1</a:t>
            </a:r>
          </a:p>
          <a:p>
            <a:pPr lvl="1"/>
            <a:r>
              <a:rPr lang="zh-CN" altLang="en-US" dirty="0"/>
              <a:t>技术特性</a:t>
            </a:r>
            <a:r>
              <a:rPr lang="en-US" altLang="zh-CN" dirty="0"/>
              <a:t>2</a:t>
            </a:r>
          </a:p>
          <a:p>
            <a:pPr lvl="2"/>
            <a:r>
              <a:rPr lang="zh-CN" altLang="en-US" dirty="0"/>
              <a:t>要点</a:t>
            </a:r>
            <a:r>
              <a:rPr lang="en-US" altLang="zh-CN" dirty="0"/>
              <a:t>1</a:t>
            </a:r>
          </a:p>
          <a:p>
            <a:pPr lvl="2"/>
            <a:r>
              <a:rPr lang="zh-CN" altLang="en-US" dirty="0"/>
              <a:t>要点</a:t>
            </a:r>
            <a:r>
              <a:rPr lang="en-US" altLang="zh-CN" dirty="0"/>
              <a:t>2</a:t>
            </a:r>
            <a:endParaRPr lang="zh-CN" altLang="en-US" dirty="0"/>
          </a:p>
        </p:txBody>
      </p:sp>
      <p:sp>
        <p:nvSpPr>
          <p:cNvPr id="5" name="标题 1"/>
          <p:cNvSpPr>
            <a:spLocks noGrp="1"/>
          </p:cNvSpPr>
          <p:nvPr>
            <p:ph type="title" hasCustomPrompt="1"/>
          </p:nvPr>
        </p:nvSpPr>
        <p:spPr>
          <a:xfrm>
            <a:off x="710880" y="24418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sp>
        <p:nvSpPr>
          <p:cNvPr id="6" name="文本占位符 9"/>
          <p:cNvSpPr>
            <a:spLocks noGrp="1"/>
          </p:cNvSpPr>
          <p:nvPr>
            <p:ph type="body" sz="quarter" idx="10" hasCustomPrompt="1"/>
          </p:nvPr>
        </p:nvSpPr>
        <p:spPr>
          <a:xfrm>
            <a:off x="710880" y="940081"/>
            <a:ext cx="10749599" cy="517190"/>
          </a:xfrm>
          <a:prstGeom prst="rect">
            <a:avLst/>
          </a:prstGeom>
        </p:spPr>
        <p:txBody>
          <a:bodyPr anchor="ctr" anchorCtr="0"/>
          <a:lstStyle>
            <a:lvl1pPr marL="0" indent="0">
              <a:buNone/>
              <a:defRPr lang="zh-CN" altLang="en-US" sz="1800" b="1"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marL="0" lvl="0" indent="0">
              <a:buNone/>
            </a:pPr>
            <a:r>
              <a:rPr lang="zh-CN" altLang="en-US" dirty="0"/>
              <a:t>正文二级标题</a:t>
            </a:r>
            <a:r>
              <a:rPr lang="en-US" altLang="zh-CN" dirty="0"/>
              <a:t>-</a:t>
            </a:r>
            <a:r>
              <a:rPr lang="zh-CN" altLang="en-US" dirty="0"/>
              <a:t>阿里巴巴普惠体</a:t>
            </a:r>
            <a:r>
              <a:rPr lang="en-US" altLang="zh-CN" dirty="0"/>
              <a:t>18</a:t>
            </a:r>
            <a:r>
              <a:rPr lang="zh-CN" altLang="en-US" dirty="0"/>
              <a:t>号</a:t>
            </a: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二级标题+正文内容（数字编号）">
    <p:spTree>
      <p:nvGrpSpPr>
        <p:cNvPr id="1" name=""/>
        <p:cNvGrpSpPr/>
        <p:nvPr/>
      </p:nvGrpSpPr>
      <p:grpSpPr>
        <a:xfrm>
          <a:off x="0" y="0"/>
          <a:ext cx="0" cy="0"/>
          <a:chOff x="0" y="0"/>
          <a:chExt cx="0" cy="0"/>
        </a:xfrm>
      </p:grpSpPr>
      <p:sp>
        <p:nvSpPr>
          <p:cNvPr id="4" name="文本占位符 11"/>
          <p:cNvSpPr>
            <a:spLocks noGrp="1"/>
          </p:cNvSpPr>
          <p:nvPr>
            <p:ph type="body" sz="quarter" idx="11" hasCustomPrompt="1"/>
          </p:nvPr>
        </p:nvSpPr>
        <p:spPr>
          <a:xfrm>
            <a:off x="710879" y="1646133"/>
            <a:ext cx="10719120" cy="4219575"/>
          </a:xfrm>
          <a:prstGeom prst="rect">
            <a:avLst/>
          </a:prstGeom>
        </p:spPr>
        <p:txBody>
          <a:bodyPr/>
          <a:lstStyle>
            <a:lvl1pPr marL="360045" indent="-360045">
              <a:lnSpc>
                <a:spcPct val="150000"/>
              </a:lnSpc>
              <a:buClr>
                <a:srgbClr val="404040"/>
              </a:buClr>
              <a:buSzPct val="85000"/>
              <a:buFont typeface="+mj-lt"/>
              <a:buAutoNum type="arabicPeriod"/>
              <a:defRPr lang="en-US" altLang="zh-CN"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90" indent="-360045">
              <a:lnSpc>
                <a:spcPct val="150000"/>
              </a:lnSpc>
              <a:buFont typeface="+mj-lt"/>
              <a:buAutoNum type="arabicPeriod"/>
              <a:defRPr lang="en-US" altLang="zh-CN" sz="1400" b="0" i="0" dirty="0">
                <a:latin typeface="Alibaba PuHuiTi R" pitchFamily="18" charset="-122"/>
                <a:ea typeface="Alibaba PuHuiTi R" pitchFamily="18" charset="-122"/>
                <a:cs typeface="Alibaba PuHuiTi R" pitchFamily="18" charset="-122"/>
              </a:defRPr>
            </a:lvl2pPr>
            <a:lvl3pPr marL="1079500" indent="-358775">
              <a:lnSpc>
                <a:spcPct val="150000"/>
              </a:lnSpc>
              <a:buFont typeface="+mj-ea"/>
              <a:buAutoNum type="circleNumDbPlain"/>
              <a:defRPr lang="zh-CN" altLang="en-US" sz="1400" b="0" i="0" dirty="0"/>
            </a:lvl3pPr>
          </a:lstStyle>
          <a:p>
            <a:pPr marL="0" lvl="0" indent="0">
              <a:lnSpc>
                <a:spcPct val="150000"/>
              </a:lnSpc>
              <a:buNone/>
            </a:pPr>
            <a:r>
              <a:rPr lang="zh-CN" altLang="en-US" dirty="0"/>
              <a:t>此处以罗列的方式表达</a:t>
            </a:r>
            <a:r>
              <a:rPr lang="en-US" altLang="zh-CN" dirty="0"/>
              <a:t>XXX</a:t>
            </a:r>
            <a:r>
              <a:rPr lang="zh-CN" altLang="en-US" dirty="0"/>
              <a:t>技术特性</a:t>
            </a:r>
            <a:r>
              <a:rPr lang="en-US" altLang="zh-CN" dirty="0"/>
              <a:t>/</a:t>
            </a:r>
            <a:r>
              <a:rPr lang="zh-CN" altLang="en-US" dirty="0"/>
              <a:t>要点等</a:t>
            </a:r>
            <a:endParaRPr lang="en-US" altLang="zh-CN" dirty="0"/>
          </a:p>
          <a:p>
            <a:pPr lvl="1"/>
            <a:r>
              <a:rPr lang="zh-CN" altLang="en-US" dirty="0"/>
              <a:t>技术特性</a:t>
            </a:r>
            <a:r>
              <a:rPr lang="en-US" altLang="zh-CN" dirty="0"/>
              <a:t>1</a:t>
            </a:r>
          </a:p>
          <a:p>
            <a:pPr lvl="1"/>
            <a:r>
              <a:rPr lang="zh-CN" altLang="en-US" dirty="0"/>
              <a:t>技术特性</a:t>
            </a:r>
            <a:r>
              <a:rPr lang="en-US" altLang="zh-CN" dirty="0"/>
              <a:t>2</a:t>
            </a:r>
          </a:p>
          <a:p>
            <a:pPr lvl="2"/>
            <a:r>
              <a:rPr lang="zh-CN" altLang="en-US" dirty="0"/>
              <a:t>要点</a:t>
            </a:r>
            <a:r>
              <a:rPr lang="en-US" altLang="zh-CN" dirty="0"/>
              <a:t>1</a:t>
            </a:r>
          </a:p>
          <a:p>
            <a:pPr lvl="2"/>
            <a:r>
              <a:rPr lang="zh-CN" altLang="en-US" dirty="0"/>
              <a:t>要点</a:t>
            </a:r>
            <a:r>
              <a:rPr lang="en-US" altLang="zh-CN" dirty="0"/>
              <a:t>2</a:t>
            </a:r>
            <a:endParaRPr lang="zh-CN" altLang="en-US" dirty="0"/>
          </a:p>
        </p:txBody>
      </p:sp>
      <p:sp>
        <p:nvSpPr>
          <p:cNvPr id="5" name="标题 1"/>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sp>
        <p:nvSpPr>
          <p:cNvPr id="6" name="文本占位符 9"/>
          <p:cNvSpPr>
            <a:spLocks noGrp="1"/>
          </p:cNvSpPr>
          <p:nvPr>
            <p:ph type="body" sz="quarter" idx="10" hasCustomPrompt="1"/>
          </p:nvPr>
        </p:nvSpPr>
        <p:spPr>
          <a:xfrm>
            <a:off x="710881" y="940081"/>
            <a:ext cx="10719120" cy="517190"/>
          </a:xfrm>
          <a:prstGeom prst="rect">
            <a:avLst/>
          </a:prstGeom>
        </p:spPr>
        <p:txBody>
          <a:bodyPr anchor="ctr" anchorCtr="0"/>
          <a:lstStyle>
            <a:lvl1pPr marL="0" indent="0">
              <a:buNone/>
              <a:defRPr sz="1800" b="1">
                <a:solidFill>
                  <a:srgbClr val="404040"/>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正文二级标题</a:t>
            </a:r>
            <a:r>
              <a:rPr lang="en-US" altLang="zh-CN" dirty="0"/>
              <a:t>-</a:t>
            </a:r>
            <a:r>
              <a:rPr lang="zh-CN" altLang="en-US" dirty="0"/>
              <a:t>阿里巴巴普惠体</a:t>
            </a:r>
            <a:r>
              <a:rPr lang="en-US" altLang="zh-CN" dirty="0"/>
              <a:t>18</a:t>
            </a:r>
            <a:r>
              <a:rPr lang="zh-CN" altLang="en-US" dirty="0"/>
              <a:t>号</a:t>
            </a: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二级标题">
    <p:spTree>
      <p:nvGrpSpPr>
        <p:cNvPr id="1" name=""/>
        <p:cNvGrpSpPr/>
        <p:nvPr/>
      </p:nvGrpSpPr>
      <p:grpSpPr>
        <a:xfrm>
          <a:off x="0" y="0"/>
          <a:ext cx="0" cy="0"/>
          <a:chOff x="0" y="0"/>
          <a:chExt cx="0" cy="0"/>
        </a:xfrm>
      </p:grpSpPr>
      <p:sp>
        <p:nvSpPr>
          <p:cNvPr id="4" name="标题 1"/>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sp>
        <p:nvSpPr>
          <p:cNvPr id="5" name="文本占位符 9"/>
          <p:cNvSpPr>
            <a:spLocks noGrp="1"/>
          </p:cNvSpPr>
          <p:nvPr>
            <p:ph type="body" sz="quarter" idx="10" hasCustomPrompt="1"/>
          </p:nvPr>
        </p:nvSpPr>
        <p:spPr>
          <a:xfrm>
            <a:off x="710880" y="940081"/>
            <a:ext cx="10748056" cy="517190"/>
          </a:xfrm>
          <a:prstGeom prst="rect">
            <a:avLst/>
          </a:prstGeom>
        </p:spPr>
        <p:txBody>
          <a:bodyPr anchor="ctr" anchorCtr="0"/>
          <a:lstStyle>
            <a:lvl1pPr marL="0" indent="0">
              <a:buNone/>
              <a:defRPr sz="1800" b="1">
                <a:solidFill>
                  <a:srgbClr val="404040"/>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正文二级标题</a:t>
            </a:r>
            <a:r>
              <a:rPr lang="en-US" altLang="zh-CN" dirty="0"/>
              <a:t>-</a:t>
            </a:r>
            <a:r>
              <a:rPr lang="zh-CN" altLang="en-US" dirty="0"/>
              <a:t>阿里巴巴普惠体</a:t>
            </a:r>
            <a:r>
              <a:rPr lang="en-US" altLang="zh-CN" dirty="0"/>
              <a:t>18</a:t>
            </a:r>
            <a:r>
              <a:rPr lang="zh-CN" altLang="en-US" dirty="0"/>
              <a:t>号</a:t>
            </a:r>
          </a:p>
        </p:txBody>
      </p:sp>
      <p:sp>
        <p:nvSpPr>
          <p:cNvPr id="6" name="文本占位符 11"/>
          <p:cNvSpPr>
            <a:spLocks noGrp="1"/>
          </p:cNvSpPr>
          <p:nvPr>
            <p:ph type="body" sz="quarter" idx="11" hasCustomPrompt="1"/>
          </p:nvPr>
        </p:nvSpPr>
        <p:spPr>
          <a:xfrm>
            <a:off x="710880" y="1646133"/>
            <a:ext cx="10748057" cy="4219575"/>
          </a:xfrm>
          <a:prstGeom prst="rect">
            <a:avLst/>
          </a:prstGeom>
        </p:spPr>
        <p:txBody>
          <a:bodyPr/>
          <a:lstStyle>
            <a:lvl1pPr marL="360045" indent="-360045">
              <a:lnSpc>
                <a:spcPct val="150000"/>
              </a:lnSpc>
              <a:buClr>
                <a:srgbClr val="404040"/>
              </a:buClr>
              <a:buSzPct val="85000"/>
              <a:buFont typeface="Wingdings" panose="05000000000000000000" pitchFamily="2" charset="2"/>
              <a:buChar char="l"/>
              <a:defRPr lang="zh-CN" altLang="en-US" sz="16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1pPr>
            <a:lvl2pPr marL="719455" indent="-358775">
              <a:buFont typeface="Wingdings" panose="05000000000000000000" pitchFamily="2" charset="2"/>
              <a:buChar char="l"/>
              <a:defRPr lang="en-US" altLang="zh-CN" sz="14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2pPr>
            <a:lvl3pPr marL="1079500" indent="-358775">
              <a:buFont typeface="Wingdings" panose="05000000000000000000" pitchFamily="2" charset="2"/>
              <a:buChar char="l"/>
              <a:defRPr lang="zh-CN" altLang="en-US" sz="14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3pPr>
          </a:lstStyle>
          <a:p>
            <a:pPr lvl="0"/>
            <a:r>
              <a:rPr lang="zh-CN" altLang="en-US" dirty="0"/>
              <a:t>此处以罗列的方式表达</a:t>
            </a:r>
            <a:r>
              <a:rPr lang="en-US" altLang="zh-CN" dirty="0"/>
              <a:t>XXX</a:t>
            </a:r>
            <a:r>
              <a:rPr lang="zh-CN" altLang="en-US" dirty="0"/>
              <a:t>技术特性</a:t>
            </a:r>
            <a:r>
              <a:rPr lang="en-US" altLang="zh-CN" dirty="0"/>
              <a:t>/</a:t>
            </a:r>
            <a:r>
              <a:rPr lang="zh-CN" altLang="en-US" dirty="0"/>
              <a:t>要点等</a:t>
            </a:r>
            <a:endParaRPr lang="en-US" altLang="zh-CN" dirty="0"/>
          </a:p>
          <a:p>
            <a:pPr marL="720090" lvl="1" indent="-360045" algn="l" rtl="0" eaLnBrk="0" fontAlgn="base" hangingPunct="0">
              <a:lnSpc>
                <a:spcPct val="150000"/>
              </a:lnSpc>
              <a:spcBef>
                <a:spcPct val="20000"/>
              </a:spcBef>
              <a:spcAft>
                <a:spcPct val="0"/>
              </a:spcAft>
              <a:buClr>
                <a:srgbClr val="404040"/>
              </a:buClr>
              <a:buSzPct val="85000"/>
              <a:buFont typeface="Wingdings" panose="05000000000000000000" pitchFamily="2" charset="2"/>
              <a:buChar char="p"/>
            </a:pPr>
            <a:r>
              <a:rPr lang="zh-CN" altLang="en-US" dirty="0"/>
              <a:t>技术特性</a:t>
            </a:r>
            <a:r>
              <a:rPr lang="en-US" altLang="zh-CN" dirty="0"/>
              <a:t>1</a:t>
            </a:r>
          </a:p>
          <a:p>
            <a:pPr marL="720090" lvl="1" indent="-360045" algn="l" rtl="0" eaLnBrk="0" fontAlgn="base" hangingPunct="0">
              <a:lnSpc>
                <a:spcPct val="150000"/>
              </a:lnSpc>
              <a:spcBef>
                <a:spcPct val="20000"/>
              </a:spcBef>
              <a:spcAft>
                <a:spcPct val="0"/>
              </a:spcAft>
              <a:buClr>
                <a:srgbClr val="404040"/>
              </a:buClr>
              <a:buSzPct val="85000"/>
              <a:buFont typeface="Wingdings" panose="05000000000000000000" pitchFamily="2" charset="2"/>
              <a:buChar char="p"/>
            </a:pPr>
            <a:r>
              <a:rPr lang="zh-CN" altLang="en-US" dirty="0"/>
              <a:t>技术特性</a:t>
            </a:r>
            <a:r>
              <a:rPr lang="en-US" altLang="zh-CN" dirty="0"/>
              <a:t>2</a:t>
            </a:r>
          </a:p>
          <a:p>
            <a:pPr marL="1079500" lvl="2" indent="-358775" algn="l" rtl="0" eaLnBrk="0" fontAlgn="base" hangingPunct="0">
              <a:lnSpc>
                <a:spcPct val="150000"/>
              </a:lnSpc>
              <a:spcBef>
                <a:spcPct val="20000"/>
              </a:spcBef>
              <a:spcAft>
                <a:spcPct val="0"/>
              </a:spcAft>
              <a:buClr>
                <a:srgbClr val="404040"/>
              </a:buClr>
              <a:buSzPct val="85000"/>
            </a:pPr>
            <a:r>
              <a:rPr lang="zh-CN" altLang="en-US" dirty="0"/>
              <a:t>要点</a:t>
            </a:r>
            <a:r>
              <a:rPr lang="en-US" altLang="zh-CN" dirty="0"/>
              <a:t>1</a:t>
            </a:r>
          </a:p>
          <a:p>
            <a:pPr marL="1079500" lvl="2" indent="-358775" algn="l" rtl="0" eaLnBrk="0" fontAlgn="base" hangingPunct="0">
              <a:lnSpc>
                <a:spcPct val="150000"/>
              </a:lnSpc>
              <a:spcBef>
                <a:spcPct val="20000"/>
              </a:spcBef>
              <a:spcAft>
                <a:spcPct val="0"/>
              </a:spcAft>
              <a:buClr>
                <a:srgbClr val="404040"/>
              </a:buClr>
              <a:buSzPct val="85000"/>
            </a:pPr>
            <a:r>
              <a:rPr lang="zh-CN" altLang="en-US" dirty="0"/>
              <a:t>要点</a:t>
            </a:r>
            <a:r>
              <a:rPr lang="en-US" altLang="zh-CN" dirty="0"/>
              <a:t>2</a:t>
            </a:r>
            <a:endParaRPr lang="zh-CN" altLang="en-US" dirty="0"/>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正文内容（无编号）">
    <p:spTree>
      <p:nvGrpSpPr>
        <p:cNvPr id="1" name=""/>
        <p:cNvGrpSpPr/>
        <p:nvPr/>
      </p:nvGrpSpPr>
      <p:grpSpPr>
        <a:xfrm>
          <a:off x="0" y="0"/>
          <a:ext cx="0" cy="0"/>
          <a:chOff x="0" y="0"/>
          <a:chExt cx="0" cy="0"/>
        </a:xfrm>
      </p:grpSpPr>
      <p:sp>
        <p:nvSpPr>
          <p:cNvPr id="12" name="文本占位符 11"/>
          <p:cNvSpPr>
            <a:spLocks noGrp="1"/>
          </p:cNvSpPr>
          <p:nvPr>
            <p:ph type="body" sz="quarter" idx="11" hasCustomPrompt="1"/>
          </p:nvPr>
        </p:nvSpPr>
        <p:spPr>
          <a:xfrm>
            <a:off x="710880" y="940081"/>
            <a:ext cx="9845675" cy="4871439"/>
          </a:xfrm>
          <a:prstGeom prst="rect">
            <a:avLst/>
          </a:prstGeom>
        </p:spPr>
        <p:txBody>
          <a:bodyPr/>
          <a:lstStyle>
            <a:lvl1pPr marL="0" indent="0">
              <a:lnSpc>
                <a:spcPct val="150000"/>
              </a:lnSpc>
              <a:buNone/>
              <a:defRPr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此为正文内容，字体不可改，阿里巴巴普惠体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p>
        </p:txBody>
      </p:sp>
      <p:sp>
        <p:nvSpPr>
          <p:cNvPr id="4" name="标题 1"/>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正文内容（数字符号）">
    <p:spTree>
      <p:nvGrpSpPr>
        <p:cNvPr id="1" name=""/>
        <p:cNvGrpSpPr/>
        <p:nvPr/>
      </p:nvGrpSpPr>
      <p:grpSpPr>
        <a:xfrm>
          <a:off x="0" y="0"/>
          <a:ext cx="0" cy="0"/>
          <a:chOff x="0" y="0"/>
          <a:chExt cx="0" cy="0"/>
        </a:xfrm>
      </p:grpSpPr>
      <p:sp>
        <p:nvSpPr>
          <p:cNvPr id="5" name="标题 1"/>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sp>
        <p:nvSpPr>
          <p:cNvPr id="3" name="文本占位符 11"/>
          <p:cNvSpPr>
            <a:spLocks noGrp="1"/>
          </p:cNvSpPr>
          <p:nvPr>
            <p:ph type="body" sz="quarter" idx="11" hasCustomPrompt="1"/>
          </p:nvPr>
        </p:nvSpPr>
        <p:spPr>
          <a:xfrm>
            <a:off x="710879" y="934933"/>
            <a:ext cx="10719120" cy="4219575"/>
          </a:xfrm>
          <a:prstGeom prst="rect">
            <a:avLst/>
          </a:prstGeom>
        </p:spPr>
        <p:txBody>
          <a:bodyPr/>
          <a:lstStyle>
            <a:lvl1pPr marL="360045" indent="-360045">
              <a:lnSpc>
                <a:spcPct val="150000"/>
              </a:lnSpc>
              <a:buClr>
                <a:srgbClr val="404040"/>
              </a:buClr>
              <a:buSzPct val="85000"/>
              <a:buFont typeface="+mj-lt"/>
              <a:buAutoNum type="arabicPeriod"/>
              <a:defRPr lang="en-US" altLang="zh-CN"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90" indent="-360045">
              <a:lnSpc>
                <a:spcPct val="150000"/>
              </a:lnSpc>
              <a:buFont typeface="+mj-lt"/>
              <a:buAutoNum type="arabicPeriod"/>
              <a:defRPr lang="en-US" altLang="zh-CN" sz="1400" b="0" i="0" dirty="0">
                <a:latin typeface="Alibaba PuHuiTi R" pitchFamily="18" charset="-122"/>
                <a:ea typeface="Alibaba PuHuiTi R" pitchFamily="18" charset="-122"/>
                <a:cs typeface="Alibaba PuHuiTi R" pitchFamily="18" charset="-122"/>
              </a:defRPr>
            </a:lvl2pPr>
            <a:lvl3pPr marL="1079500" indent="-358775">
              <a:lnSpc>
                <a:spcPct val="150000"/>
              </a:lnSpc>
              <a:buFont typeface="+mj-ea"/>
              <a:buAutoNum type="circleNumDbPlain"/>
              <a:defRPr lang="zh-CN" altLang="en-US" sz="1400" b="0" i="0" dirty="0"/>
            </a:lvl3pPr>
          </a:lstStyle>
          <a:p>
            <a:pPr marL="0" lvl="0" indent="0">
              <a:lnSpc>
                <a:spcPct val="150000"/>
              </a:lnSpc>
              <a:buNone/>
            </a:pPr>
            <a:r>
              <a:rPr lang="zh-CN" altLang="en-US" dirty="0"/>
              <a:t>此处以罗列的方式表达</a:t>
            </a:r>
            <a:r>
              <a:rPr lang="en-US" altLang="zh-CN" dirty="0"/>
              <a:t>XXX</a:t>
            </a:r>
            <a:r>
              <a:rPr lang="zh-CN" altLang="en-US" dirty="0"/>
              <a:t>技术特性</a:t>
            </a:r>
            <a:r>
              <a:rPr lang="en-US" altLang="zh-CN" dirty="0"/>
              <a:t>/</a:t>
            </a:r>
            <a:r>
              <a:rPr lang="zh-CN" altLang="en-US" dirty="0"/>
              <a:t>要点等</a:t>
            </a:r>
            <a:endParaRPr lang="en-US" altLang="zh-CN" dirty="0"/>
          </a:p>
          <a:p>
            <a:pPr lvl="1"/>
            <a:r>
              <a:rPr lang="zh-CN" altLang="en-US" dirty="0"/>
              <a:t>技术特性</a:t>
            </a:r>
            <a:r>
              <a:rPr lang="en-US" altLang="zh-CN" dirty="0"/>
              <a:t>1</a:t>
            </a:r>
          </a:p>
          <a:p>
            <a:pPr lvl="1"/>
            <a:r>
              <a:rPr lang="zh-CN" altLang="en-US" dirty="0"/>
              <a:t>技术特性</a:t>
            </a:r>
            <a:r>
              <a:rPr lang="en-US" altLang="zh-CN" dirty="0"/>
              <a:t>2</a:t>
            </a:r>
          </a:p>
          <a:p>
            <a:pPr lvl="2"/>
            <a:r>
              <a:rPr lang="zh-CN" altLang="en-US" dirty="0"/>
              <a:t>要点</a:t>
            </a:r>
            <a:r>
              <a:rPr lang="en-US" altLang="zh-CN" dirty="0"/>
              <a:t>1</a:t>
            </a:r>
          </a:p>
          <a:p>
            <a:pPr lvl="2"/>
            <a:r>
              <a:rPr lang="zh-CN" altLang="en-US" dirty="0"/>
              <a:t>要点</a:t>
            </a:r>
            <a:r>
              <a:rPr lang="en-US" altLang="zh-CN" dirty="0"/>
              <a:t>2</a:t>
            </a:r>
            <a:endParaRPr lang="zh-CN" altLang="en-US" dirty="0"/>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正文内容+项目编号">
    <p:spTree>
      <p:nvGrpSpPr>
        <p:cNvPr id="1" name=""/>
        <p:cNvGrpSpPr/>
        <p:nvPr/>
      </p:nvGrpSpPr>
      <p:grpSpPr>
        <a:xfrm>
          <a:off x="0" y="0"/>
          <a:ext cx="0" cy="0"/>
          <a:chOff x="0" y="0"/>
          <a:chExt cx="0" cy="0"/>
        </a:xfrm>
      </p:grpSpPr>
      <p:sp>
        <p:nvSpPr>
          <p:cNvPr id="4" name="标题 1"/>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b="1"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sp>
        <p:nvSpPr>
          <p:cNvPr id="3" name="文本占位符 11"/>
          <p:cNvSpPr>
            <a:spLocks noGrp="1"/>
          </p:cNvSpPr>
          <p:nvPr>
            <p:ph type="body" sz="quarter" idx="11" hasCustomPrompt="1"/>
          </p:nvPr>
        </p:nvSpPr>
        <p:spPr>
          <a:xfrm>
            <a:off x="710880" y="945093"/>
            <a:ext cx="10748057" cy="4219575"/>
          </a:xfrm>
          <a:prstGeom prst="rect">
            <a:avLst/>
          </a:prstGeom>
        </p:spPr>
        <p:txBody>
          <a:bodyPr/>
          <a:lstStyle>
            <a:lvl1pPr marL="360045" indent="-360045">
              <a:lnSpc>
                <a:spcPct val="150000"/>
              </a:lnSpc>
              <a:buClr>
                <a:srgbClr val="404040"/>
              </a:buClr>
              <a:buSzPct val="85000"/>
              <a:buFont typeface="Wingdings" panose="05000000000000000000" pitchFamily="2" charset="2"/>
              <a:buChar char="l"/>
              <a:defRPr lang="zh-CN" altLang="en-US" sz="16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1pPr>
            <a:lvl2pPr marL="719455" indent="-358775">
              <a:buFont typeface="Wingdings" panose="05000000000000000000" pitchFamily="2" charset="2"/>
              <a:buChar char="l"/>
              <a:defRPr lang="en-US" altLang="zh-CN" sz="14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2pPr>
            <a:lvl3pPr marL="1079500" indent="-358775">
              <a:buFont typeface="Wingdings" panose="05000000000000000000" pitchFamily="2" charset="2"/>
              <a:buChar char="l"/>
              <a:defRPr lang="zh-CN" altLang="en-US" sz="14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3pPr>
          </a:lstStyle>
          <a:p>
            <a:pPr lvl="0"/>
            <a:r>
              <a:rPr lang="zh-CN" altLang="en-US" dirty="0"/>
              <a:t>此处以罗列的方式表达</a:t>
            </a:r>
            <a:r>
              <a:rPr lang="en-US" altLang="zh-CN" dirty="0"/>
              <a:t>XXX</a:t>
            </a:r>
            <a:r>
              <a:rPr lang="zh-CN" altLang="en-US" dirty="0"/>
              <a:t>技术特性</a:t>
            </a:r>
            <a:r>
              <a:rPr lang="en-US" altLang="zh-CN" dirty="0"/>
              <a:t>/</a:t>
            </a:r>
            <a:r>
              <a:rPr lang="zh-CN" altLang="en-US" dirty="0"/>
              <a:t>要点等</a:t>
            </a:r>
            <a:endParaRPr lang="en-US" altLang="zh-CN" dirty="0"/>
          </a:p>
          <a:p>
            <a:pPr marL="720090" lvl="1" indent="-360045" algn="l" rtl="0" eaLnBrk="0" fontAlgn="base" hangingPunct="0">
              <a:lnSpc>
                <a:spcPct val="150000"/>
              </a:lnSpc>
              <a:spcBef>
                <a:spcPct val="20000"/>
              </a:spcBef>
              <a:spcAft>
                <a:spcPct val="0"/>
              </a:spcAft>
              <a:buClr>
                <a:srgbClr val="404040"/>
              </a:buClr>
              <a:buSzPct val="85000"/>
              <a:buFont typeface="Wingdings" panose="05000000000000000000" pitchFamily="2" charset="2"/>
              <a:buChar char="p"/>
            </a:pPr>
            <a:r>
              <a:rPr lang="zh-CN" altLang="en-US" dirty="0"/>
              <a:t>技术特性</a:t>
            </a:r>
            <a:r>
              <a:rPr lang="en-US" altLang="zh-CN" dirty="0"/>
              <a:t>1</a:t>
            </a:r>
          </a:p>
          <a:p>
            <a:pPr marL="720090" lvl="1" indent="-360045" algn="l" rtl="0" eaLnBrk="0" fontAlgn="base" hangingPunct="0">
              <a:lnSpc>
                <a:spcPct val="150000"/>
              </a:lnSpc>
              <a:spcBef>
                <a:spcPct val="20000"/>
              </a:spcBef>
              <a:spcAft>
                <a:spcPct val="0"/>
              </a:spcAft>
              <a:buClr>
                <a:srgbClr val="404040"/>
              </a:buClr>
              <a:buSzPct val="85000"/>
              <a:buFont typeface="Wingdings" panose="05000000000000000000" pitchFamily="2" charset="2"/>
              <a:buChar char="p"/>
            </a:pPr>
            <a:r>
              <a:rPr lang="zh-CN" altLang="en-US" dirty="0"/>
              <a:t>技术特性</a:t>
            </a:r>
            <a:r>
              <a:rPr lang="en-US" altLang="zh-CN" dirty="0"/>
              <a:t>2</a:t>
            </a:r>
          </a:p>
          <a:p>
            <a:pPr marL="1079500" lvl="2" indent="-358775" algn="l" rtl="0" eaLnBrk="0" fontAlgn="base" hangingPunct="0">
              <a:lnSpc>
                <a:spcPct val="150000"/>
              </a:lnSpc>
              <a:spcBef>
                <a:spcPct val="20000"/>
              </a:spcBef>
              <a:spcAft>
                <a:spcPct val="0"/>
              </a:spcAft>
              <a:buClr>
                <a:srgbClr val="404040"/>
              </a:buClr>
              <a:buSzPct val="85000"/>
            </a:pPr>
            <a:r>
              <a:rPr lang="zh-CN" altLang="en-US" dirty="0"/>
              <a:t>要点</a:t>
            </a:r>
            <a:r>
              <a:rPr lang="en-US" altLang="zh-CN" dirty="0"/>
              <a:t>1</a:t>
            </a:r>
          </a:p>
          <a:p>
            <a:pPr marL="1079500" lvl="2" indent="-358775" algn="l" rtl="0" eaLnBrk="0" fontAlgn="base" hangingPunct="0">
              <a:lnSpc>
                <a:spcPct val="150000"/>
              </a:lnSpc>
              <a:spcBef>
                <a:spcPct val="20000"/>
              </a:spcBef>
              <a:spcAft>
                <a:spcPct val="0"/>
              </a:spcAft>
              <a:buClr>
                <a:srgbClr val="404040"/>
              </a:buClr>
              <a:buSzPct val="85000"/>
            </a:pPr>
            <a:r>
              <a:rPr lang="zh-CN" altLang="en-US" dirty="0"/>
              <a:t>要点</a:t>
            </a:r>
            <a:r>
              <a:rPr lang="en-US" altLang="zh-CN" dirty="0"/>
              <a:t>2</a:t>
            </a:r>
            <a:endParaRPr lang="zh-CN" altLang="en-US" dirty="0"/>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自由发挥">
    <p:spTree>
      <p:nvGrpSpPr>
        <p:cNvPr id="1" name=""/>
        <p:cNvGrpSpPr/>
        <p:nvPr/>
      </p:nvGrpSpPr>
      <p:grpSpPr>
        <a:xfrm>
          <a:off x="0" y="0"/>
          <a:ext cx="0" cy="0"/>
          <a:chOff x="0" y="0"/>
          <a:chExt cx="0" cy="0"/>
        </a:xfrm>
      </p:grpSpPr>
      <p:sp>
        <p:nvSpPr>
          <p:cNvPr id="4" name="标题 1"/>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b="1"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案例">
    <p:spTree>
      <p:nvGrpSpPr>
        <p:cNvPr id="1" name=""/>
        <p:cNvGrpSpPr/>
        <p:nvPr/>
      </p:nvGrpSpPr>
      <p:grpSpPr>
        <a:xfrm>
          <a:off x="0" y="0"/>
          <a:ext cx="0" cy="0"/>
          <a:chOff x="0" y="0"/>
          <a:chExt cx="0" cy="0"/>
        </a:xfrm>
      </p:grpSpPr>
      <p:sp>
        <p:nvSpPr>
          <p:cNvPr id="4" name="标题 1"/>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b="1"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grpSp>
        <p:nvGrpSpPr>
          <p:cNvPr id="6" name="组合 5"/>
          <p:cNvGrpSpPr/>
          <p:nvPr userDrawn="1"/>
        </p:nvGrpSpPr>
        <p:grpSpPr>
          <a:xfrm>
            <a:off x="806306" y="968974"/>
            <a:ext cx="1228476" cy="528956"/>
            <a:chOff x="852891" y="1026849"/>
            <a:chExt cx="1228476" cy="528956"/>
          </a:xfrm>
        </p:grpSpPr>
        <p:sp>
          <p:nvSpPr>
            <p:cNvPr id="7" name="矩形 6"/>
            <p:cNvSpPr/>
            <p:nvPr/>
          </p:nvSpPr>
          <p:spPr>
            <a:xfrm>
              <a:off x="1047050" y="1144435"/>
              <a:ext cx="1000826" cy="376390"/>
            </a:xfrm>
            <a:prstGeom prst="rect">
              <a:avLst/>
            </a:prstGeom>
            <a:noFill/>
            <a:ln w="127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六边形 7"/>
            <p:cNvSpPr/>
            <p:nvPr/>
          </p:nvSpPr>
          <p:spPr>
            <a:xfrm rot="5400000">
              <a:off x="821086" y="1126435"/>
              <a:ext cx="461175" cy="397565"/>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9" name="图形 8"/>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6208" y="1217543"/>
              <a:ext cx="201682" cy="201682"/>
            </a:xfrm>
            <a:prstGeom prst="rect">
              <a:avLst/>
            </a:prstGeom>
          </p:spPr>
        </p:pic>
        <p:sp>
          <p:nvSpPr>
            <p:cNvPr id="10" name="TextBox 2"/>
            <p:cNvSpPr txBox="1">
              <a:spLocks noChangeArrowheads="1"/>
            </p:cNvSpPr>
            <p:nvPr/>
          </p:nvSpPr>
          <p:spPr bwMode="auto">
            <a:xfrm>
              <a:off x="1306172" y="1026849"/>
              <a:ext cx="775195" cy="510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nSpc>
                  <a:spcPct val="150000"/>
                </a:lnSpc>
                <a:defRPr sz="2000">
                  <a:solidFill>
                    <a:srgbClr val="B60206"/>
                  </a:solidFill>
                  <a:latin typeface="Alibaba PuHuiTi M" pitchFamily="18" charset="-122"/>
                  <a:ea typeface="Alibaba PuHuiTi M" pitchFamily="18" charset="-122"/>
                  <a:cs typeface="Alibaba PuHuiTi M" pitchFamily="18"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latin typeface="Calibri" panose="020F0502020204030204" pitchFamily="34" charset="0"/>
                  <a:ea typeface="宋体" panose="02010600030101010101" pitchFamily="2" charset="-122"/>
                </a:defRPr>
              </a:lvl9pPr>
            </a:lstStyle>
            <a:p>
              <a:r>
                <a:rPr lang="zh-CN" altLang="en-US" dirty="0">
                  <a:solidFill>
                    <a:srgbClr val="AD2B26"/>
                  </a:solidFill>
                  <a:latin typeface="Alibaba PuHuiTi B" pitchFamily="18" charset="-122"/>
                  <a:ea typeface="Alibaba PuHuiTi B" pitchFamily="18" charset="-122"/>
                  <a:cs typeface="Alibaba PuHuiTi B" pitchFamily="18" charset="-122"/>
                </a:rPr>
                <a:t>案例</a:t>
              </a:r>
            </a:p>
          </p:txBody>
        </p:sp>
      </p:grpSp>
      <p:sp>
        <p:nvSpPr>
          <p:cNvPr id="11" name="文本占位符 9"/>
          <p:cNvSpPr>
            <a:spLocks noGrp="1"/>
          </p:cNvSpPr>
          <p:nvPr>
            <p:ph type="body" sz="quarter" idx="10" hasCustomPrompt="1"/>
          </p:nvPr>
        </p:nvSpPr>
        <p:spPr>
          <a:xfrm>
            <a:off x="2195450" y="1016160"/>
            <a:ext cx="9214230" cy="517190"/>
          </a:xfrm>
          <a:prstGeom prst="rect">
            <a:avLst/>
          </a:prstGeom>
        </p:spPr>
        <p:txBody>
          <a:bodyPr anchor="ctr" anchorCtr="0"/>
          <a:lstStyle>
            <a:lvl1pPr marL="0" indent="0">
              <a:buNone/>
              <a:defRPr lang="zh-CN" altLang="en-US" sz="2400" kern="1200" dirty="0">
                <a:solidFill>
                  <a:srgbClr val="AD2B26"/>
                </a:solidFill>
                <a:latin typeface="Alibaba PuHuiTi M" pitchFamily="18" charset="-122"/>
                <a:ea typeface="Alibaba PuHuiTi M" pitchFamily="18" charset="-122"/>
                <a:cs typeface="Alibaba PuHuiTi M" pitchFamily="18" charset="-122"/>
              </a:defRPr>
            </a:lvl1pPr>
          </a:lstStyle>
          <a:p>
            <a:pPr marL="0" lvl="0" indent="0">
              <a:buNone/>
            </a:pPr>
            <a:r>
              <a:rPr lang="zh-CN" altLang="en-US" dirty="0"/>
              <a:t>案例标题</a:t>
            </a:r>
            <a:r>
              <a:rPr lang="en-US" altLang="zh-CN" dirty="0"/>
              <a:t>-</a:t>
            </a:r>
            <a:r>
              <a:rPr lang="zh-CN" altLang="en-US" dirty="0"/>
              <a:t>阿里巴巴普惠体</a:t>
            </a:r>
            <a:r>
              <a:rPr lang="en-US" altLang="zh-CN" dirty="0"/>
              <a:t>18</a:t>
            </a:r>
            <a:r>
              <a:rPr lang="zh-CN" altLang="en-US" dirty="0"/>
              <a:t>号</a:t>
            </a:r>
          </a:p>
        </p:txBody>
      </p:sp>
      <p:sp>
        <p:nvSpPr>
          <p:cNvPr id="12" name="文本占位符 11"/>
          <p:cNvSpPr>
            <a:spLocks noGrp="1"/>
          </p:cNvSpPr>
          <p:nvPr>
            <p:ph type="body" sz="quarter" idx="11" hasCustomPrompt="1"/>
          </p:nvPr>
        </p:nvSpPr>
        <p:spPr>
          <a:xfrm>
            <a:off x="2195450" y="1656000"/>
            <a:ext cx="9214230" cy="4219575"/>
          </a:xfrm>
          <a:prstGeom prst="rect">
            <a:avLst/>
          </a:prstGeom>
        </p:spPr>
        <p:txBody>
          <a:bodyPr/>
          <a:lstStyle>
            <a:lvl1pPr marL="0" indent="0">
              <a:lnSpc>
                <a:spcPct val="150000"/>
              </a:lnSpc>
              <a:buNone/>
              <a:defRPr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此为案例内容，字体不可改，阿里巴巴普惠体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二级标题+正文内容（无编号）">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710880" y="234029"/>
            <a:ext cx="8771021" cy="517190"/>
          </a:xfrm>
          <a:prstGeom prst="rect">
            <a:avLst/>
          </a:prstGeom>
        </p:spPr>
        <p:txBody>
          <a:bodyPr anchor="ctr" anchorCtr="0"/>
          <a:lstStyle>
            <a:lvl1pPr>
              <a:defRPr sz="2400" b="1" i="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sp>
        <p:nvSpPr>
          <p:cNvPr id="10" name="文本占位符 9"/>
          <p:cNvSpPr>
            <a:spLocks noGrp="1"/>
          </p:cNvSpPr>
          <p:nvPr>
            <p:ph type="body" sz="quarter" idx="10" hasCustomPrompt="1"/>
          </p:nvPr>
        </p:nvSpPr>
        <p:spPr>
          <a:xfrm>
            <a:off x="710880" y="940081"/>
            <a:ext cx="10698800" cy="517190"/>
          </a:xfrm>
          <a:prstGeom prst="rect">
            <a:avLst/>
          </a:prstGeom>
        </p:spPr>
        <p:txBody>
          <a:bodyPr anchor="ctr" anchorCtr="0"/>
          <a:lstStyle>
            <a:lvl1pPr marL="0" indent="0">
              <a:buNone/>
              <a:defRPr lang="zh-CN" altLang="en-US" sz="1800" b="1"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marL="0" lvl="0" indent="0">
              <a:buNone/>
            </a:pPr>
            <a:r>
              <a:rPr lang="zh-CN" altLang="en-US" dirty="0"/>
              <a:t>正文二级标题</a:t>
            </a:r>
            <a:r>
              <a:rPr lang="en-US" altLang="zh-CN" dirty="0"/>
              <a:t>-</a:t>
            </a:r>
            <a:r>
              <a:rPr lang="zh-CN" altLang="en-US" dirty="0"/>
              <a:t>阿里巴巴普惠体</a:t>
            </a:r>
            <a:r>
              <a:rPr lang="en-US" altLang="zh-CN" dirty="0"/>
              <a:t>18</a:t>
            </a:r>
            <a:r>
              <a:rPr lang="zh-CN" altLang="en-US" dirty="0"/>
              <a:t>号</a:t>
            </a:r>
          </a:p>
        </p:txBody>
      </p:sp>
      <p:sp>
        <p:nvSpPr>
          <p:cNvPr id="12" name="文本占位符 11"/>
          <p:cNvSpPr>
            <a:spLocks noGrp="1"/>
          </p:cNvSpPr>
          <p:nvPr>
            <p:ph type="body" sz="quarter" idx="11" hasCustomPrompt="1"/>
          </p:nvPr>
        </p:nvSpPr>
        <p:spPr>
          <a:xfrm>
            <a:off x="710880" y="1656000"/>
            <a:ext cx="10698800" cy="4219575"/>
          </a:xfrm>
          <a:prstGeom prst="rect">
            <a:avLst/>
          </a:prstGeom>
        </p:spPr>
        <p:txBody>
          <a:bodyPr/>
          <a:lstStyle>
            <a:lvl1pPr marL="0" indent="0">
              <a:lnSpc>
                <a:spcPct val="150000"/>
              </a:lnSpc>
              <a:buNone/>
              <a:defRPr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此为正文内容，字体不可改，阿里巴巴普惠体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练习">
    <p:spTree>
      <p:nvGrpSpPr>
        <p:cNvPr id="1" name=""/>
        <p:cNvGrpSpPr/>
        <p:nvPr/>
      </p:nvGrpSpPr>
      <p:grpSpPr>
        <a:xfrm>
          <a:off x="0" y="0"/>
          <a:ext cx="0" cy="0"/>
          <a:chOff x="0" y="0"/>
          <a:chExt cx="0" cy="0"/>
        </a:xfrm>
      </p:grpSpPr>
      <p:sp>
        <p:nvSpPr>
          <p:cNvPr id="4" name="标题 1"/>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b="1"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grpSp>
        <p:nvGrpSpPr>
          <p:cNvPr id="6" name="组合 5"/>
          <p:cNvGrpSpPr/>
          <p:nvPr userDrawn="1"/>
        </p:nvGrpSpPr>
        <p:grpSpPr>
          <a:xfrm>
            <a:off x="806306" y="968974"/>
            <a:ext cx="1228476" cy="528956"/>
            <a:chOff x="852891" y="1026849"/>
            <a:chExt cx="1228476" cy="528956"/>
          </a:xfrm>
        </p:grpSpPr>
        <p:sp>
          <p:nvSpPr>
            <p:cNvPr id="7" name="矩形 6"/>
            <p:cNvSpPr/>
            <p:nvPr/>
          </p:nvSpPr>
          <p:spPr>
            <a:xfrm>
              <a:off x="1047050" y="1144435"/>
              <a:ext cx="1000826" cy="376390"/>
            </a:xfrm>
            <a:prstGeom prst="rect">
              <a:avLst/>
            </a:prstGeom>
            <a:noFill/>
            <a:ln w="127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六边形 7"/>
            <p:cNvSpPr/>
            <p:nvPr/>
          </p:nvSpPr>
          <p:spPr>
            <a:xfrm rot="5400000">
              <a:off x="821086" y="1126435"/>
              <a:ext cx="461175" cy="397565"/>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9" name="图形 8"/>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6208" y="1217543"/>
              <a:ext cx="201682" cy="201682"/>
            </a:xfrm>
            <a:prstGeom prst="rect">
              <a:avLst/>
            </a:prstGeom>
          </p:spPr>
        </p:pic>
        <p:sp>
          <p:nvSpPr>
            <p:cNvPr id="10" name="TextBox 2"/>
            <p:cNvSpPr txBox="1">
              <a:spLocks noChangeArrowheads="1"/>
            </p:cNvSpPr>
            <p:nvPr/>
          </p:nvSpPr>
          <p:spPr bwMode="auto">
            <a:xfrm>
              <a:off x="1306172" y="1026849"/>
              <a:ext cx="775195" cy="510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nSpc>
                  <a:spcPct val="150000"/>
                </a:lnSpc>
                <a:defRPr sz="2000">
                  <a:solidFill>
                    <a:srgbClr val="B60206"/>
                  </a:solidFill>
                  <a:latin typeface="Alibaba PuHuiTi M" pitchFamily="18" charset="-122"/>
                  <a:ea typeface="Alibaba PuHuiTi M" pitchFamily="18" charset="-122"/>
                  <a:cs typeface="Alibaba PuHuiTi M" pitchFamily="18"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latin typeface="Calibri" panose="020F0502020204030204" pitchFamily="34" charset="0"/>
                  <a:ea typeface="宋体" panose="02010600030101010101" pitchFamily="2" charset="-122"/>
                </a:defRPr>
              </a:lvl9pPr>
            </a:lstStyle>
            <a:p>
              <a:r>
                <a:rPr lang="zh-CN" altLang="en-US" dirty="0">
                  <a:solidFill>
                    <a:srgbClr val="AD2B26"/>
                  </a:solidFill>
                  <a:latin typeface="Alibaba PuHuiTi B" pitchFamily="18" charset="-122"/>
                  <a:ea typeface="Alibaba PuHuiTi B" pitchFamily="18" charset="-122"/>
                  <a:cs typeface="Alibaba PuHuiTi B" pitchFamily="18" charset="-122"/>
                </a:rPr>
                <a:t>练习</a:t>
              </a:r>
            </a:p>
          </p:txBody>
        </p:sp>
      </p:grpSp>
      <p:sp>
        <p:nvSpPr>
          <p:cNvPr id="11" name="文本占位符 9"/>
          <p:cNvSpPr>
            <a:spLocks noGrp="1"/>
          </p:cNvSpPr>
          <p:nvPr>
            <p:ph type="body" sz="quarter" idx="10" hasCustomPrompt="1"/>
          </p:nvPr>
        </p:nvSpPr>
        <p:spPr>
          <a:xfrm>
            <a:off x="2195450" y="1016160"/>
            <a:ext cx="9214230" cy="517190"/>
          </a:xfrm>
          <a:prstGeom prst="rect">
            <a:avLst/>
          </a:prstGeom>
        </p:spPr>
        <p:txBody>
          <a:bodyPr anchor="ctr" anchorCtr="0"/>
          <a:lstStyle>
            <a:lvl1pPr marL="0" indent="0">
              <a:buNone/>
              <a:defRPr lang="zh-CN" altLang="en-US" sz="2400" kern="1200" dirty="0">
                <a:solidFill>
                  <a:srgbClr val="AD2B26"/>
                </a:solidFill>
                <a:latin typeface="Alibaba PuHuiTi M" pitchFamily="18" charset="-122"/>
                <a:ea typeface="Alibaba PuHuiTi M" pitchFamily="18" charset="-122"/>
                <a:cs typeface="Alibaba PuHuiTi M" pitchFamily="18" charset="-122"/>
              </a:defRPr>
            </a:lvl1pPr>
          </a:lstStyle>
          <a:p>
            <a:pPr marL="0" lvl="0" indent="0">
              <a:buNone/>
            </a:pPr>
            <a:r>
              <a:rPr lang="zh-CN" altLang="en-US" dirty="0"/>
              <a:t>练习标题</a:t>
            </a:r>
            <a:r>
              <a:rPr lang="en-US" altLang="zh-CN" dirty="0"/>
              <a:t>-</a:t>
            </a:r>
            <a:r>
              <a:rPr lang="zh-CN" altLang="en-US" dirty="0"/>
              <a:t>阿里巴巴普惠体</a:t>
            </a:r>
            <a:r>
              <a:rPr lang="en-US" altLang="zh-CN" dirty="0"/>
              <a:t>18</a:t>
            </a:r>
            <a:r>
              <a:rPr lang="zh-CN" altLang="en-US" dirty="0"/>
              <a:t>号</a:t>
            </a:r>
          </a:p>
        </p:txBody>
      </p:sp>
      <p:sp>
        <p:nvSpPr>
          <p:cNvPr id="12" name="文本占位符 11"/>
          <p:cNvSpPr>
            <a:spLocks noGrp="1"/>
          </p:cNvSpPr>
          <p:nvPr>
            <p:ph type="body" sz="quarter" idx="11" hasCustomPrompt="1"/>
          </p:nvPr>
        </p:nvSpPr>
        <p:spPr>
          <a:xfrm>
            <a:off x="2195450" y="1656000"/>
            <a:ext cx="9214230" cy="4219575"/>
          </a:xfrm>
          <a:prstGeom prst="rect">
            <a:avLst/>
          </a:prstGeom>
        </p:spPr>
        <p:txBody>
          <a:bodyPr/>
          <a:lstStyle>
            <a:lvl1pPr marL="0" indent="0">
              <a:lnSpc>
                <a:spcPct val="150000"/>
              </a:lnSpc>
              <a:buNone/>
              <a:defRPr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此为练习内容，字体不可改，阿里巴巴普惠体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思考页">
    <p:spTree>
      <p:nvGrpSpPr>
        <p:cNvPr id="1" name=""/>
        <p:cNvGrpSpPr/>
        <p:nvPr/>
      </p:nvGrpSpPr>
      <p:grpSpPr>
        <a:xfrm>
          <a:off x="0" y="0"/>
          <a:ext cx="0" cy="0"/>
          <a:chOff x="0" y="0"/>
          <a:chExt cx="0" cy="0"/>
        </a:xfrm>
      </p:grpSpPr>
      <p:sp>
        <p:nvSpPr>
          <p:cNvPr id="28" name="六边形 27"/>
          <p:cNvSpPr/>
          <p:nvPr userDrawn="1"/>
        </p:nvSpPr>
        <p:spPr>
          <a:xfrm rot="5400000">
            <a:off x="941355" y="3612018"/>
            <a:ext cx="1225219" cy="1056223"/>
          </a:xfrm>
          <a:prstGeom prst="hexagon">
            <a:avLst/>
          </a:prstGeom>
          <a:noFill/>
          <a:ln w="12700">
            <a:solidFill>
              <a:srgbClr val="51515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23" name="六边形 22"/>
          <p:cNvSpPr/>
          <p:nvPr userDrawn="1"/>
        </p:nvSpPr>
        <p:spPr>
          <a:xfrm rot="5400000">
            <a:off x="1484022" y="2632538"/>
            <a:ext cx="1944550" cy="1676336"/>
          </a:xfrm>
          <a:prstGeom prst="hexagon">
            <a:avLst/>
          </a:prstGeom>
          <a:solidFill>
            <a:schemeClr val="bg1"/>
          </a:solidFill>
          <a:ln w="1143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文本占位符 3"/>
          <p:cNvSpPr>
            <a:spLocks noGrp="1"/>
          </p:cNvSpPr>
          <p:nvPr>
            <p:ph type="body" sz="quarter" idx="10" hasCustomPrompt="1"/>
          </p:nvPr>
        </p:nvSpPr>
        <p:spPr>
          <a:xfrm>
            <a:off x="5126584" y="1436556"/>
            <a:ext cx="5760538" cy="4710244"/>
          </a:xfrm>
          <a:prstGeom prst="rect">
            <a:avLst/>
          </a:prstGeom>
        </p:spPr>
        <p:txBody>
          <a:bodyPr anchor="ctr"/>
          <a:lstStyle>
            <a:lvl1pPr marL="342900" marR="0" indent="-342900" algn="l" defTabSz="914400" rtl="0" eaLnBrk="0" fontAlgn="base" latinLnBrk="0" hangingPunct="0">
              <a:lnSpc>
                <a:spcPct val="200000"/>
              </a:lnSpc>
              <a:spcBef>
                <a:spcPct val="20000"/>
              </a:spcBef>
              <a:spcAft>
                <a:spcPct val="0"/>
              </a:spcAft>
              <a:buClrTx/>
              <a:buSzTx/>
              <a:buFont typeface="+mj-lt"/>
              <a:buAutoNum type="arabicPeriod"/>
              <a:defRPr sz="18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609600" indent="0">
              <a:buNone/>
              <a:defRPr/>
            </a:lvl2pPr>
            <a:lvl3pPr marL="1219200" indent="0">
              <a:buNone/>
              <a:defRPr/>
            </a:lvl3pPr>
            <a:lvl4pPr marL="1828800" indent="0">
              <a:buNone/>
              <a:defRPr/>
            </a:lvl4pPr>
          </a:lstStyle>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endParaRPr lang="zh-CN" altLang="en-US" dirty="0"/>
          </a:p>
        </p:txBody>
      </p:sp>
      <p:sp>
        <p:nvSpPr>
          <p:cNvPr id="17" name="标题占位符 1"/>
          <p:cNvSpPr txBox="1">
            <a:spLocks noChangeArrowheads="1"/>
          </p:cNvSpPr>
          <p:nvPr userDrawn="1"/>
        </p:nvSpPr>
        <p:spPr bwMode="auto">
          <a:xfrm>
            <a:off x="1695420" y="2987770"/>
            <a:ext cx="1567542" cy="107950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lgn="ctr"/>
            <a:r>
              <a:rPr lang="zh-CN" altLang="en-US" sz="4000" dirty="0">
                <a:latin typeface="阿里巴巴普惠体" panose="00020600040101010101" pitchFamily="18" charset="-122"/>
                <a:ea typeface="阿里巴巴普惠体" panose="00020600040101010101" pitchFamily="18" charset="-122"/>
                <a:cs typeface="阿里巴巴普惠体" panose="00020600040101010101" pitchFamily="18" charset="-122"/>
              </a:rPr>
              <a:t>思考</a:t>
            </a:r>
          </a:p>
        </p:txBody>
      </p:sp>
      <p:sp>
        <p:nvSpPr>
          <p:cNvPr id="20" name="标题 1"/>
          <p:cNvSpPr>
            <a:spLocks noGrp="1"/>
          </p:cNvSpPr>
          <p:nvPr userDrawn="1">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sp>
        <p:nvSpPr>
          <p:cNvPr id="24" name="六边形 23"/>
          <p:cNvSpPr/>
          <p:nvPr userDrawn="1"/>
        </p:nvSpPr>
        <p:spPr>
          <a:xfrm rot="5400000">
            <a:off x="3294074" y="2254203"/>
            <a:ext cx="566610" cy="488457"/>
          </a:xfrm>
          <a:prstGeom prst="hexagon">
            <a:avLst/>
          </a:prstGeom>
          <a:solidFill>
            <a:srgbClr val="AD2B26"/>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 name="六边形 24"/>
          <p:cNvSpPr/>
          <p:nvPr userDrawn="1"/>
        </p:nvSpPr>
        <p:spPr>
          <a:xfrm rot="5400000">
            <a:off x="1198356" y="4231536"/>
            <a:ext cx="298934" cy="257702"/>
          </a:xfrm>
          <a:prstGeom prst="hexagon">
            <a:avLst/>
          </a:prstGeom>
          <a:solidFill>
            <a:srgbClr val="495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26" name="六边形 25"/>
          <p:cNvSpPr/>
          <p:nvPr userDrawn="1"/>
        </p:nvSpPr>
        <p:spPr>
          <a:xfrm rot="5400000">
            <a:off x="3642476" y="4490365"/>
            <a:ext cx="566612" cy="488459"/>
          </a:xfrm>
          <a:prstGeom prst="hexagon">
            <a:avLst/>
          </a:prstGeom>
          <a:noFill/>
          <a:ln w="1905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0" name="六边形 29"/>
          <p:cNvSpPr/>
          <p:nvPr userDrawn="1"/>
        </p:nvSpPr>
        <p:spPr>
          <a:xfrm rot="5400000">
            <a:off x="1190641" y="1820150"/>
            <a:ext cx="854974" cy="737047"/>
          </a:xfrm>
          <a:prstGeom prst="hexagon">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总结页">
    <p:spTree>
      <p:nvGrpSpPr>
        <p:cNvPr id="1" name=""/>
        <p:cNvGrpSpPr/>
        <p:nvPr/>
      </p:nvGrpSpPr>
      <p:grpSpPr>
        <a:xfrm>
          <a:off x="0" y="0"/>
          <a:ext cx="0" cy="0"/>
          <a:chOff x="0" y="0"/>
          <a:chExt cx="0" cy="0"/>
        </a:xfrm>
      </p:grpSpPr>
      <p:sp>
        <p:nvSpPr>
          <p:cNvPr id="8" name="文本占位符 3"/>
          <p:cNvSpPr>
            <a:spLocks noGrp="1"/>
          </p:cNvSpPr>
          <p:nvPr>
            <p:ph type="body" sz="quarter" idx="10" hasCustomPrompt="1"/>
          </p:nvPr>
        </p:nvSpPr>
        <p:spPr>
          <a:xfrm>
            <a:off x="5126584" y="1463040"/>
            <a:ext cx="5760538" cy="4511040"/>
          </a:xfrm>
          <a:prstGeom prst="rect">
            <a:avLst/>
          </a:prstGeom>
        </p:spPr>
        <p:txBody>
          <a:bodyPr anchor="ctr"/>
          <a:lstStyle>
            <a:lvl1pPr marL="342900" marR="0" indent="-342900" algn="l" defTabSz="914400" rtl="0" eaLnBrk="0" fontAlgn="base" latinLnBrk="0" hangingPunct="0">
              <a:lnSpc>
                <a:spcPct val="200000"/>
              </a:lnSpc>
              <a:spcBef>
                <a:spcPct val="20000"/>
              </a:spcBef>
              <a:spcAft>
                <a:spcPct val="0"/>
              </a:spcAft>
              <a:buClrTx/>
              <a:buSzTx/>
              <a:buFont typeface="+mj-lt"/>
              <a:buAutoNum type="arabicPeriod"/>
              <a:defRPr sz="1800">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609600" indent="0">
              <a:buNone/>
              <a:defRPr/>
            </a:lvl2pPr>
            <a:lvl3pPr marL="1219200" indent="0">
              <a:buNone/>
              <a:defRPr/>
            </a:lvl3pPr>
            <a:lvl4pPr marL="1828800" indent="0">
              <a:buNone/>
              <a:defRPr/>
            </a:lvl4pPr>
          </a:lstStyle>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endParaRPr lang="zh-CN" altLang="en-US" dirty="0"/>
          </a:p>
        </p:txBody>
      </p:sp>
      <p:sp>
        <p:nvSpPr>
          <p:cNvPr id="10" name="标题占位符 1"/>
          <p:cNvSpPr txBox="1">
            <a:spLocks noChangeArrowheads="1"/>
          </p:cNvSpPr>
          <p:nvPr userDrawn="1"/>
        </p:nvSpPr>
        <p:spPr bwMode="auto">
          <a:xfrm>
            <a:off x="0" y="2889250"/>
            <a:ext cx="5105400" cy="107950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lgn="ctr">
              <a:defRPr/>
            </a:pPr>
            <a:r>
              <a:rPr lang="zh-CN" altLang="en-US" sz="4800" kern="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总结</a:t>
            </a:r>
            <a:endParaRPr lang="zh-TW" altLang="zh-CN" sz="4800" kern="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grpSp>
        <p:nvGrpSpPr>
          <p:cNvPr id="9" name="组合 8"/>
          <p:cNvGrpSpPr/>
          <p:nvPr userDrawn="1"/>
        </p:nvGrpSpPr>
        <p:grpSpPr>
          <a:xfrm>
            <a:off x="710880" y="1928702"/>
            <a:ext cx="3587349" cy="3036721"/>
            <a:chOff x="864135" y="2246295"/>
            <a:chExt cx="3587349" cy="3036721"/>
          </a:xfrm>
        </p:grpSpPr>
        <p:sp>
          <p:nvSpPr>
            <p:cNvPr id="12" name="椭圆 11"/>
            <p:cNvSpPr/>
            <p:nvPr userDrawn="1"/>
          </p:nvSpPr>
          <p:spPr>
            <a:xfrm>
              <a:off x="1348310" y="4694927"/>
              <a:ext cx="588089" cy="588089"/>
            </a:xfrm>
            <a:prstGeom prst="ellipse">
              <a:avLst/>
            </a:prstGeom>
            <a:noFill/>
            <a:ln w="1270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userDrawn="1"/>
          </p:nvSpPr>
          <p:spPr>
            <a:xfrm>
              <a:off x="2962055" y="4101828"/>
              <a:ext cx="926888" cy="926888"/>
            </a:xfrm>
            <a:prstGeom prst="ellipse">
              <a:avLst/>
            </a:prstGeom>
            <a:solidFill>
              <a:srgbClr val="515151">
                <a:alpha val="6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userDrawn="1"/>
          </p:nvSpPr>
          <p:spPr>
            <a:xfrm>
              <a:off x="2860808" y="2695667"/>
              <a:ext cx="1590676" cy="1590676"/>
            </a:xfrm>
            <a:prstGeom prst="ellipse">
              <a:avLst/>
            </a:prstGeom>
            <a:noFill/>
            <a:ln w="12700">
              <a:solidFill>
                <a:srgbClr val="51515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userDrawn="1"/>
          </p:nvSpPr>
          <p:spPr>
            <a:xfrm>
              <a:off x="1642355" y="2871191"/>
              <a:ext cx="1924945" cy="1895739"/>
            </a:xfrm>
            <a:prstGeom prst="ellipse">
              <a:avLst/>
            </a:prstGeom>
            <a:solidFill>
              <a:schemeClr val="bg1"/>
            </a:solidFill>
            <a:ln w="1143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椭圆 15"/>
            <p:cNvSpPr/>
            <p:nvPr userDrawn="1"/>
          </p:nvSpPr>
          <p:spPr>
            <a:xfrm>
              <a:off x="864135" y="2246295"/>
              <a:ext cx="804338" cy="804338"/>
            </a:xfrm>
            <a:prstGeom prst="ellipse">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userDrawn="1"/>
          </p:nvSpPr>
          <p:spPr>
            <a:xfrm>
              <a:off x="3257550" y="2352674"/>
              <a:ext cx="314325" cy="314325"/>
            </a:xfrm>
            <a:prstGeom prst="ellipse">
              <a:avLst/>
            </a:prstGeom>
            <a:solidFill>
              <a:srgbClr val="495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标题占位符 1"/>
            <p:cNvSpPr txBox="1">
              <a:spLocks noChangeArrowheads="1"/>
            </p:cNvSpPr>
            <p:nvPr userDrawn="1"/>
          </p:nvSpPr>
          <p:spPr bwMode="auto">
            <a:xfrm>
              <a:off x="1822066" y="3328761"/>
              <a:ext cx="1567542" cy="107950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lgn="ctr"/>
              <a:r>
                <a:rPr lang="zh-CN" altLang="en-US" sz="4000" dirty="0">
                  <a:latin typeface="阿里巴巴普惠体" panose="00020600040101010101" pitchFamily="18" charset="-122"/>
                  <a:ea typeface="阿里巴巴普惠体" panose="00020600040101010101" pitchFamily="18" charset="-122"/>
                  <a:cs typeface="阿里巴巴普惠体" panose="00020600040101010101" pitchFamily="18" charset="-122"/>
                </a:rPr>
                <a:t>总结</a:t>
              </a:r>
            </a:p>
          </p:txBody>
        </p:sp>
      </p:grpSp>
      <p:sp>
        <p:nvSpPr>
          <p:cNvPr id="21" name="标题 1"/>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今日作业">
    <p:spTree>
      <p:nvGrpSpPr>
        <p:cNvPr id="1" name=""/>
        <p:cNvGrpSpPr/>
        <p:nvPr/>
      </p:nvGrpSpPr>
      <p:grpSpPr>
        <a:xfrm>
          <a:off x="0" y="0"/>
          <a:ext cx="0" cy="0"/>
          <a:chOff x="0" y="0"/>
          <a:chExt cx="0" cy="0"/>
        </a:xfrm>
      </p:grpSpPr>
      <p:sp>
        <p:nvSpPr>
          <p:cNvPr id="43" name="矩形 42"/>
          <p:cNvSpPr/>
          <p:nvPr userDrawn="1"/>
        </p:nvSpPr>
        <p:spPr>
          <a:xfrm rot="2700000">
            <a:off x="3564412" y="3089727"/>
            <a:ext cx="936368" cy="936368"/>
          </a:xfrm>
          <a:prstGeom prst="rect">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39" name="矩形 38"/>
          <p:cNvSpPr/>
          <p:nvPr userDrawn="1"/>
        </p:nvSpPr>
        <p:spPr>
          <a:xfrm rot="2700000">
            <a:off x="3711024" y="4032814"/>
            <a:ext cx="643144" cy="643144"/>
          </a:xfrm>
          <a:prstGeom prst="rect">
            <a:avLst/>
          </a:prstGeom>
          <a:noFill/>
          <a:ln w="12700">
            <a:solidFill>
              <a:srgbClr val="51515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1" name="矩形 40"/>
          <p:cNvSpPr/>
          <p:nvPr userDrawn="1"/>
        </p:nvSpPr>
        <p:spPr>
          <a:xfrm rot="2700000">
            <a:off x="1595908" y="2140629"/>
            <a:ext cx="219635" cy="219635"/>
          </a:xfrm>
          <a:prstGeom prst="rect">
            <a:avLst/>
          </a:prstGeom>
          <a:solidFill>
            <a:srgbClr val="495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2" name="矩形 41"/>
          <p:cNvSpPr/>
          <p:nvPr userDrawn="1"/>
        </p:nvSpPr>
        <p:spPr>
          <a:xfrm rot="2700000">
            <a:off x="1559312" y="4247863"/>
            <a:ext cx="494750" cy="494750"/>
          </a:xfrm>
          <a:prstGeom prst="rect">
            <a:avLst/>
          </a:prstGeom>
          <a:solidFill>
            <a:srgbClr val="515151">
              <a:alpha val="6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4" name="矩形 43"/>
          <p:cNvSpPr/>
          <p:nvPr userDrawn="1"/>
        </p:nvSpPr>
        <p:spPr>
          <a:xfrm rot="2700000">
            <a:off x="986540" y="2161712"/>
            <a:ext cx="361655" cy="361655"/>
          </a:xfrm>
          <a:prstGeom prst="rect">
            <a:avLst/>
          </a:prstGeom>
          <a:noFill/>
          <a:ln w="12700">
            <a:solidFill>
              <a:srgbClr val="51515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0" name="矩形 39"/>
          <p:cNvSpPr/>
          <p:nvPr userDrawn="1"/>
        </p:nvSpPr>
        <p:spPr>
          <a:xfrm rot="2700000">
            <a:off x="1815645" y="2537749"/>
            <a:ext cx="1828800" cy="1828800"/>
          </a:xfrm>
          <a:prstGeom prst="rect">
            <a:avLst/>
          </a:prstGeom>
          <a:solidFill>
            <a:schemeClr val="bg1"/>
          </a:solidFill>
          <a:ln w="1143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8" name="文本占位符 3"/>
          <p:cNvSpPr>
            <a:spLocks noGrp="1"/>
          </p:cNvSpPr>
          <p:nvPr>
            <p:ph type="body" sz="quarter" idx="10" hasCustomPrompt="1"/>
          </p:nvPr>
        </p:nvSpPr>
        <p:spPr>
          <a:xfrm>
            <a:off x="5126584" y="1371600"/>
            <a:ext cx="5760538" cy="4673600"/>
          </a:xfrm>
          <a:prstGeom prst="rect">
            <a:avLst/>
          </a:prstGeom>
        </p:spPr>
        <p:txBody>
          <a:bodyPr anchor="ctr"/>
          <a:lstStyle>
            <a:lvl1pPr marL="342900" marR="0" indent="-342900" algn="l" defTabSz="914400" rtl="0" eaLnBrk="0" fontAlgn="base" latinLnBrk="0" hangingPunct="0">
              <a:lnSpc>
                <a:spcPct val="200000"/>
              </a:lnSpc>
              <a:spcBef>
                <a:spcPct val="20000"/>
              </a:spcBef>
              <a:spcAft>
                <a:spcPct val="0"/>
              </a:spcAft>
              <a:buClrTx/>
              <a:buSzTx/>
              <a:buFont typeface="+mj-lt"/>
              <a:buAutoNum type="arabicPeriod"/>
              <a:defRPr sz="1800">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609600" indent="0">
              <a:buNone/>
              <a:defRPr/>
            </a:lvl2pPr>
            <a:lvl3pPr marL="1219200" indent="0">
              <a:buNone/>
              <a:defRPr/>
            </a:lvl3pPr>
            <a:lvl4pPr marL="1828800" indent="0">
              <a:buNone/>
              <a:defRPr/>
            </a:lvl4pPr>
          </a:lstStyle>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endParaRPr lang="zh-CN" altLang="en-US" dirty="0"/>
          </a:p>
        </p:txBody>
      </p:sp>
      <p:sp>
        <p:nvSpPr>
          <p:cNvPr id="21" name="标题 1"/>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sp>
        <p:nvSpPr>
          <p:cNvPr id="33" name="标题占位符 1"/>
          <p:cNvSpPr txBox="1">
            <a:spLocks noChangeArrowheads="1"/>
          </p:cNvSpPr>
          <p:nvPr userDrawn="1"/>
        </p:nvSpPr>
        <p:spPr bwMode="auto">
          <a:xfrm>
            <a:off x="1938193" y="2679748"/>
            <a:ext cx="1567542" cy="154657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lgn="ctr"/>
            <a:r>
              <a:rPr lang="zh-CN" altLang="en-US" sz="3600" dirty="0">
                <a:latin typeface="阿里巴巴普惠体" panose="00020600040101010101" pitchFamily="18" charset="-122"/>
                <a:ea typeface="阿里巴巴普惠体" panose="00020600040101010101" pitchFamily="18" charset="-122"/>
                <a:cs typeface="阿里巴巴普惠体" panose="00020600040101010101" pitchFamily="18" charset="-122"/>
              </a:rPr>
              <a:t>今日</a:t>
            </a:r>
            <a:endParaRPr lang="en-US" altLang="zh-CN" sz="360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algn="ctr"/>
            <a:r>
              <a:rPr lang="zh-CN" altLang="en-US" sz="3600" dirty="0">
                <a:latin typeface="阿里巴巴普惠体" panose="00020600040101010101" pitchFamily="18" charset="-122"/>
                <a:ea typeface="阿里巴巴普惠体" panose="00020600040101010101" pitchFamily="18" charset="-122"/>
                <a:cs typeface="阿里巴巴普惠体" panose="00020600040101010101" pitchFamily="18" charset="-122"/>
              </a:rPr>
              <a:t>作业</a:t>
            </a:r>
          </a:p>
        </p:txBody>
      </p:sp>
      <p:sp>
        <p:nvSpPr>
          <p:cNvPr id="45" name="矩形 44"/>
          <p:cNvSpPr/>
          <p:nvPr userDrawn="1"/>
        </p:nvSpPr>
        <p:spPr>
          <a:xfrm rot="2700000">
            <a:off x="4273426" y="2466440"/>
            <a:ext cx="263657" cy="263657"/>
          </a:xfrm>
          <a:prstGeom prst="rect">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二级标题+正文内容（无编号）">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710880" y="234029"/>
            <a:ext cx="8771021" cy="517190"/>
          </a:xfrm>
          <a:prstGeom prst="rect">
            <a:avLst/>
          </a:prstGeom>
        </p:spPr>
        <p:txBody>
          <a:bodyPr anchor="ctr" anchorCtr="0"/>
          <a:lstStyle>
            <a:lvl1pPr>
              <a:defRPr sz="2400" b="1" i="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sp>
        <p:nvSpPr>
          <p:cNvPr id="10" name="文本占位符 9"/>
          <p:cNvSpPr>
            <a:spLocks noGrp="1"/>
          </p:cNvSpPr>
          <p:nvPr>
            <p:ph type="body" sz="quarter" idx="10" hasCustomPrompt="1"/>
          </p:nvPr>
        </p:nvSpPr>
        <p:spPr>
          <a:xfrm>
            <a:off x="710880" y="940081"/>
            <a:ext cx="10698800" cy="517190"/>
          </a:xfrm>
          <a:prstGeom prst="rect">
            <a:avLst/>
          </a:prstGeom>
        </p:spPr>
        <p:txBody>
          <a:bodyPr anchor="ctr" anchorCtr="0"/>
          <a:lstStyle>
            <a:lvl1pPr marL="0" indent="0">
              <a:buNone/>
              <a:defRPr lang="zh-CN" altLang="en-US" sz="1800" b="1"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marL="0" lvl="0" indent="0">
              <a:buNone/>
            </a:pPr>
            <a:r>
              <a:rPr lang="zh-CN" altLang="en-US" dirty="0"/>
              <a:t>正文二级标题</a:t>
            </a:r>
            <a:r>
              <a:rPr lang="en-US" altLang="zh-CN" dirty="0"/>
              <a:t>-</a:t>
            </a:r>
            <a:r>
              <a:rPr lang="zh-CN" altLang="en-US" dirty="0"/>
              <a:t>阿里巴巴普惠体</a:t>
            </a:r>
            <a:r>
              <a:rPr lang="en-US" altLang="zh-CN" dirty="0"/>
              <a:t>18</a:t>
            </a:r>
            <a:r>
              <a:rPr lang="zh-CN" altLang="en-US" dirty="0"/>
              <a:t>号</a:t>
            </a:r>
          </a:p>
        </p:txBody>
      </p:sp>
      <p:sp>
        <p:nvSpPr>
          <p:cNvPr id="12" name="文本占位符 11"/>
          <p:cNvSpPr>
            <a:spLocks noGrp="1"/>
          </p:cNvSpPr>
          <p:nvPr>
            <p:ph type="body" sz="quarter" idx="11" hasCustomPrompt="1"/>
          </p:nvPr>
        </p:nvSpPr>
        <p:spPr>
          <a:xfrm>
            <a:off x="710880" y="1656000"/>
            <a:ext cx="10698800" cy="4219575"/>
          </a:xfrm>
          <a:prstGeom prst="rect">
            <a:avLst/>
          </a:prstGeom>
        </p:spPr>
        <p:txBody>
          <a:bodyPr/>
          <a:lstStyle>
            <a:lvl1pPr marL="0" indent="0">
              <a:lnSpc>
                <a:spcPct val="150000"/>
              </a:lnSpc>
              <a:buNone/>
              <a:defRPr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此为正文内容，字体不可改，阿里巴巴普惠体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二级标题+正文内容（项目符号）">
    <p:spTree>
      <p:nvGrpSpPr>
        <p:cNvPr id="1" name=""/>
        <p:cNvGrpSpPr/>
        <p:nvPr/>
      </p:nvGrpSpPr>
      <p:grpSpPr>
        <a:xfrm>
          <a:off x="0" y="0"/>
          <a:ext cx="0" cy="0"/>
          <a:chOff x="0" y="0"/>
          <a:chExt cx="0" cy="0"/>
        </a:xfrm>
      </p:grpSpPr>
      <p:sp>
        <p:nvSpPr>
          <p:cNvPr id="4" name="文本占位符 11"/>
          <p:cNvSpPr>
            <a:spLocks noGrp="1"/>
          </p:cNvSpPr>
          <p:nvPr>
            <p:ph type="body" sz="quarter" idx="11" hasCustomPrompt="1"/>
          </p:nvPr>
        </p:nvSpPr>
        <p:spPr>
          <a:xfrm>
            <a:off x="710881" y="1646133"/>
            <a:ext cx="10749598" cy="4219575"/>
          </a:xfrm>
          <a:prstGeom prst="rect">
            <a:avLst/>
          </a:prstGeom>
        </p:spPr>
        <p:txBody>
          <a:bodyPr/>
          <a:lstStyle>
            <a:lvl1pPr marL="360045" indent="-360045">
              <a:lnSpc>
                <a:spcPct val="150000"/>
              </a:lnSpc>
              <a:buClr>
                <a:srgbClr val="404040"/>
              </a:buClr>
              <a:buSzPct val="85000"/>
              <a:buFont typeface="Wingdings" panose="05000000000000000000" pitchFamily="2" charset="2"/>
              <a:buChar char="l"/>
              <a:defRPr lang="en-US" altLang="zh-CN" sz="1600" b="0" i="0" dirty="0">
                <a:solidFill>
                  <a:schemeClr val="tx1">
                    <a:lumMod val="85000"/>
                    <a:lumOff val="15000"/>
                  </a:schemeClr>
                </a:solidFill>
                <a:latin typeface="Alibaba PuHuiTi R" pitchFamily="18" charset="-122"/>
                <a:ea typeface="Alibaba PuHuiTi R" pitchFamily="18" charset="-122"/>
                <a:cs typeface="Alibaba PuHuiTi R" pitchFamily="18" charset="-122"/>
              </a:defRPr>
            </a:lvl1pPr>
            <a:lvl2pPr marL="719455" indent="-358775">
              <a:lnSpc>
                <a:spcPct val="150000"/>
              </a:lnSpc>
              <a:buFont typeface="Wingdings" panose="05000000000000000000" pitchFamily="2" charset="2"/>
              <a:buChar char="l"/>
              <a:defRPr lang="en-US" altLang="zh-CN" sz="1400" b="0" i="0" dirty="0">
                <a:latin typeface="Alibaba PuHuiTi R" pitchFamily="18" charset="-122"/>
                <a:ea typeface="Alibaba PuHuiTi R" pitchFamily="18" charset="-122"/>
                <a:cs typeface="Alibaba PuHuiTi R" pitchFamily="18" charset="-122"/>
              </a:defRPr>
            </a:lvl2pPr>
            <a:lvl3pPr marL="1079500" indent="-358775">
              <a:lnSpc>
                <a:spcPct val="150000"/>
              </a:lnSpc>
              <a:buFont typeface="Arial" panose="020B0604020202020204" pitchFamily="34" charset="0"/>
              <a:buChar char="•"/>
              <a:defRPr lang="zh-CN" altLang="en-US" sz="1400" b="0" i="0" dirty="0"/>
            </a:lvl3pPr>
          </a:lstStyle>
          <a:p>
            <a:pPr marL="0" lvl="0" indent="0">
              <a:lnSpc>
                <a:spcPct val="150000"/>
              </a:lnSpc>
              <a:buNone/>
            </a:pPr>
            <a:r>
              <a:rPr lang="zh-CN" altLang="en-US" dirty="0"/>
              <a:t>此处以罗列的方式表达</a:t>
            </a:r>
            <a:r>
              <a:rPr lang="en-US" altLang="zh-CN" dirty="0"/>
              <a:t>XXX</a:t>
            </a:r>
            <a:r>
              <a:rPr lang="zh-CN" altLang="en-US" dirty="0"/>
              <a:t>技术特性</a:t>
            </a:r>
            <a:r>
              <a:rPr lang="en-US" altLang="zh-CN" dirty="0"/>
              <a:t>/</a:t>
            </a:r>
            <a:r>
              <a:rPr lang="zh-CN" altLang="en-US" dirty="0"/>
              <a:t>要点等</a:t>
            </a:r>
            <a:endParaRPr lang="en-US" altLang="zh-CN" dirty="0"/>
          </a:p>
          <a:p>
            <a:pPr lvl="1"/>
            <a:r>
              <a:rPr lang="zh-CN" altLang="en-US" dirty="0"/>
              <a:t>技术特性</a:t>
            </a:r>
            <a:r>
              <a:rPr lang="en-US" altLang="zh-CN" dirty="0"/>
              <a:t>1</a:t>
            </a:r>
          </a:p>
          <a:p>
            <a:pPr lvl="1"/>
            <a:r>
              <a:rPr lang="zh-CN" altLang="en-US" dirty="0"/>
              <a:t>技术特性</a:t>
            </a:r>
            <a:r>
              <a:rPr lang="en-US" altLang="zh-CN" dirty="0"/>
              <a:t>2</a:t>
            </a:r>
          </a:p>
          <a:p>
            <a:pPr lvl="2"/>
            <a:r>
              <a:rPr lang="zh-CN" altLang="en-US" dirty="0"/>
              <a:t>要点</a:t>
            </a:r>
            <a:r>
              <a:rPr lang="en-US" altLang="zh-CN" dirty="0"/>
              <a:t>1</a:t>
            </a:r>
          </a:p>
          <a:p>
            <a:pPr lvl="2"/>
            <a:r>
              <a:rPr lang="zh-CN" altLang="en-US" dirty="0"/>
              <a:t>要点</a:t>
            </a:r>
            <a:r>
              <a:rPr lang="en-US" altLang="zh-CN" dirty="0"/>
              <a:t>2</a:t>
            </a:r>
            <a:endParaRPr lang="zh-CN" altLang="en-US" dirty="0"/>
          </a:p>
        </p:txBody>
      </p:sp>
      <p:sp>
        <p:nvSpPr>
          <p:cNvPr id="5" name="标题 1"/>
          <p:cNvSpPr>
            <a:spLocks noGrp="1"/>
          </p:cNvSpPr>
          <p:nvPr>
            <p:ph type="title" hasCustomPrompt="1"/>
          </p:nvPr>
        </p:nvSpPr>
        <p:spPr>
          <a:xfrm>
            <a:off x="710880" y="24418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sp>
        <p:nvSpPr>
          <p:cNvPr id="6" name="文本占位符 9"/>
          <p:cNvSpPr>
            <a:spLocks noGrp="1"/>
          </p:cNvSpPr>
          <p:nvPr>
            <p:ph type="body" sz="quarter" idx="10" hasCustomPrompt="1"/>
          </p:nvPr>
        </p:nvSpPr>
        <p:spPr>
          <a:xfrm>
            <a:off x="710880" y="940081"/>
            <a:ext cx="10749599" cy="517190"/>
          </a:xfrm>
          <a:prstGeom prst="rect">
            <a:avLst/>
          </a:prstGeom>
        </p:spPr>
        <p:txBody>
          <a:bodyPr anchor="ctr" anchorCtr="0"/>
          <a:lstStyle>
            <a:lvl1pPr marL="0" indent="0">
              <a:buNone/>
              <a:defRPr lang="zh-CN" altLang="en-US" sz="1800" b="1"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marL="0" lvl="0" indent="0">
              <a:buNone/>
            </a:pPr>
            <a:r>
              <a:rPr lang="zh-CN" altLang="en-US" dirty="0"/>
              <a:t>正文二级标题</a:t>
            </a:r>
            <a:r>
              <a:rPr lang="en-US" altLang="zh-CN" dirty="0"/>
              <a:t>-</a:t>
            </a:r>
            <a:r>
              <a:rPr lang="zh-CN" altLang="en-US" dirty="0"/>
              <a:t>阿里巴巴普惠体</a:t>
            </a:r>
            <a:r>
              <a:rPr lang="en-US" altLang="zh-CN" dirty="0"/>
              <a:t>18</a:t>
            </a:r>
            <a:r>
              <a:rPr lang="zh-CN" altLang="en-US" dirty="0"/>
              <a:t>号</a:t>
            </a: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二级标题+正文内容（数字编号）">
    <p:spTree>
      <p:nvGrpSpPr>
        <p:cNvPr id="1" name=""/>
        <p:cNvGrpSpPr/>
        <p:nvPr/>
      </p:nvGrpSpPr>
      <p:grpSpPr>
        <a:xfrm>
          <a:off x="0" y="0"/>
          <a:ext cx="0" cy="0"/>
          <a:chOff x="0" y="0"/>
          <a:chExt cx="0" cy="0"/>
        </a:xfrm>
      </p:grpSpPr>
      <p:sp>
        <p:nvSpPr>
          <p:cNvPr id="4" name="文本占位符 11"/>
          <p:cNvSpPr>
            <a:spLocks noGrp="1"/>
          </p:cNvSpPr>
          <p:nvPr>
            <p:ph type="body" sz="quarter" idx="11" hasCustomPrompt="1"/>
          </p:nvPr>
        </p:nvSpPr>
        <p:spPr>
          <a:xfrm>
            <a:off x="710879" y="1646133"/>
            <a:ext cx="10719120" cy="4219575"/>
          </a:xfrm>
          <a:prstGeom prst="rect">
            <a:avLst/>
          </a:prstGeom>
        </p:spPr>
        <p:txBody>
          <a:bodyPr/>
          <a:lstStyle>
            <a:lvl1pPr marL="360045" indent="-360045">
              <a:lnSpc>
                <a:spcPct val="150000"/>
              </a:lnSpc>
              <a:buClr>
                <a:srgbClr val="404040"/>
              </a:buClr>
              <a:buSzPct val="85000"/>
              <a:buFont typeface="+mj-lt"/>
              <a:buAutoNum type="arabicPeriod"/>
              <a:defRPr lang="en-US" altLang="zh-CN"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90" indent="-360045">
              <a:lnSpc>
                <a:spcPct val="150000"/>
              </a:lnSpc>
              <a:buFont typeface="+mj-lt"/>
              <a:buAutoNum type="arabicPeriod"/>
              <a:defRPr lang="en-US" altLang="zh-CN" sz="1400" b="0" i="0" dirty="0">
                <a:latin typeface="Alibaba PuHuiTi R" pitchFamily="18" charset="-122"/>
                <a:ea typeface="Alibaba PuHuiTi R" pitchFamily="18" charset="-122"/>
                <a:cs typeface="Alibaba PuHuiTi R" pitchFamily="18" charset="-122"/>
              </a:defRPr>
            </a:lvl2pPr>
            <a:lvl3pPr marL="1079500" indent="-358775">
              <a:lnSpc>
                <a:spcPct val="150000"/>
              </a:lnSpc>
              <a:buFont typeface="+mj-ea"/>
              <a:buAutoNum type="circleNumDbPlain"/>
              <a:defRPr lang="zh-CN" altLang="en-US" sz="1400" b="0" i="0" dirty="0"/>
            </a:lvl3pPr>
          </a:lstStyle>
          <a:p>
            <a:pPr marL="0" lvl="0" indent="0">
              <a:lnSpc>
                <a:spcPct val="150000"/>
              </a:lnSpc>
              <a:buNone/>
            </a:pPr>
            <a:r>
              <a:rPr lang="zh-CN" altLang="en-US" dirty="0"/>
              <a:t>此处以罗列的方式表达</a:t>
            </a:r>
            <a:r>
              <a:rPr lang="en-US" altLang="zh-CN" dirty="0"/>
              <a:t>XXX</a:t>
            </a:r>
            <a:r>
              <a:rPr lang="zh-CN" altLang="en-US" dirty="0"/>
              <a:t>技术特性</a:t>
            </a:r>
            <a:r>
              <a:rPr lang="en-US" altLang="zh-CN" dirty="0"/>
              <a:t>/</a:t>
            </a:r>
            <a:r>
              <a:rPr lang="zh-CN" altLang="en-US" dirty="0"/>
              <a:t>要点等</a:t>
            </a:r>
            <a:endParaRPr lang="en-US" altLang="zh-CN" dirty="0"/>
          </a:p>
          <a:p>
            <a:pPr lvl="1"/>
            <a:r>
              <a:rPr lang="zh-CN" altLang="en-US" dirty="0"/>
              <a:t>技术特性</a:t>
            </a:r>
            <a:r>
              <a:rPr lang="en-US" altLang="zh-CN" dirty="0"/>
              <a:t>1</a:t>
            </a:r>
          </a:p>
          <a:p>
            <a:pPr lvl="1"/>
            <a:r>
              <a:rPr lang="zh-CN" altLang="en-US" dirty="0"/>
              <a:t>技术特性</a:t>
            </a:r>
            <a:r>
              <a:rPr lang="en-US" altLang="zh-CN" dirty="0"/>
              <a:t>2</a:t>
            </a:r>
          </a:p>
          <a:p>
            <a:pPr lvl="2"/>
            <a:r>
              <a:rPr lang="zh-CN" altLang="en-US" dirty="0"/>
              <a:t>要点</a:t>
            </a:r>
            <a:r>
              <a:rPr lang="en-US" altLang="zh-CN" dirty="0"/>
              <a:t>1</a:t>
            </a:r>
          </a:p>
          <a:p>
            <a:pPr lvl="2"/>
            <a:r>
              <a:rPr lang="zh-CN" altLang="en-US" dirty="0"/>
              <a:t>要点</a:t>
            </a:r>
            <a:r>
              <a:rPr lang="en-US" altLang="zh-CN" dirty="0"/>
              <a:t>2</a:t>
            </a:r>
            <a:endParaRPr lang="zh-CN" altLang="en-US" dirty="0"/>
          </a:p>
        </p:txBody>
      </p:sp>
      <p:sp>
        <p:nvSpPr>
          <p:cNvPr id="5" name="标题 1"/>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sp>
        <p:nvSpPr>
          <p:cNvPr id="6" name="文本占位符 9"/>
          <p:cNvSpPr>
            <a:spLocks noGrp="1"/>
          </p:cNvSpPr>
          <p:nvPr>
            <p:ph type="body" sz="quarter" idx="10" hasCustomPrompt="1"/>
          </p:nvPr>
        </p:nvSpPr>
        <p:spPr>
          <a:xfrm>
            <a:off x="710881" y="940081"/>
            <a:ext cx="10719120" cy="517190"/>
          </a:xfrm>
          <a:prstGeom prst="rect">
            <a:avLst/>
          </a:prstGeom>
        </p:spPr>
        <p:txBody>
          <a:bodyPr anchor="ctr" anchorCtr="0"/>
          <a:lstStyle>
            <a:lvl1pPr marL="0" indent="0">
              <a:buNone/>
              <a:defRPr sz="1800" b="1">
                <a:solidFill>
                  <a:srgbClr val="404040"/>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正文二级标题</a:t>
            </a:r>
            <a:r>
              <a:rPr lang="en-US" altLang="zh-CN" dirty="0"/>
              <a:t>-</a:t>
            </a:r>
            <a:r>
              <a:rPr lang="zh-CN" altLang="en-US" dirty="0"/>
              <a:t>阿里巴巴普惠体</a:t>
            </a:r>
            <a:r>
              <a:rPr lang="en-US" altLang="zh-CN" dirty="0"/>
              <a:t>18</a:t>
            </a:r>
            <a:r>
              <a:rPr lang="zh-CN" altLang="en-US" dirty="0"/>
              <a:t>号</a:t>
            </a: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二级标题">
    <p:spTree>
      <p:nvGrpSpPr>
        <p:cNvPr id="1" name=""/>
        <p:cNvGrpSpPr/>
        <p:nvPr/>
      </p:nvGrpSpPr>
      <p:grpSpPr>
        <a:xfrm>
          <a:off x="0" y="0"/>
          <a:ext cx="0" cy="0"/>
          <a:chOff x="0" y="0"/>
          <a:chExt cx="0" cy="0"/>
        </a:xfrm>
      </p:grpSpPr>
      <p:sp>
        <p:nvSpPr>
          <p:cNvPr id="4" name="标题 1"/>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sp>
        <p:nvSpPr>
          <p:cNvPr id="5" name="文本占位符 9"/>
          <p:cNvSpPr>
            <a:spLocks noGrp="1"/>
          </p:cNvSpPr>
          <p:nvPr>
            <p:ph type="body" sz="quarter" idx="10" hasCustomPrompt="1"/>
          </p:nvPr>
        </p:nvSpPr>
        <p:spPr>
          <a:xfrm>
            <a:off x="710880" y="940081"/>
            <a:ext cx="10748056" cy="517190"/>
          </a:xfrm>
          <a:prstGeom prst="rect">
            <a:avLst/>
          </a:prstGeom>
        </p:spPr>
        <p:txBody>
          <a:bodyPr anchor="ctr" anchorCtr="0"/>
          <a:lstStyle>
            <a:lvl1pPr marL="0" indent="0">
              <a:buNone/>
              <a:defRPr sz="1800" b="1">
                <a:solidFill>
                  <a:srgbClr val="404040"/>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正文二级标题</a:t>
            </a:r>
            <a:r>
              <a:rPr lang="en-US" altLang="zh-CN" dirty="0"/>
              <a:t>-</a:t>
            </a:r>
            <a:r>
              <a:rPr lang="zh-CN" altLang="en-US" dirty="0"/>
              <a:t>阿里巴巴普惠体</a:t>
            </a:r>
            <a:r>
              <a:rPr lang="en-US" altLang="zh-CN" dirty="0"/>
              <a:t>18</a:t>
            </a:r>
            <a:r>
              <a:rPr lang="zh-CN" altLang="en-US" dirty="0"/>
              <a:t>号</a:t>
            </a:r>
          </a:p>
        </p:txBody>
      </p:sp>
      <p:sp>
        <p:nvSpPr>
          <p:cNvPr id="6" name="文本占位符 11"/>
          <p:cNvSpPr>
            <a:spLocks noGrp="1"/>
          </p:cNvSpPr>
          <p:nvPr>
            <p:ph type="body" sz="quarter" idx="11" hasCustomPrompt="1"/>
          </p:nvPr>
        </p:nvSpPr>
        <p:spPr>
          <a:xfrm>
            <a:off x="710880" y="1646133"/>
            <a:ext cx="10748057" cy="4219575"/>
          </a:xfrm>
          <a:prstGeom prst="rect">
            <a:avLst/>
          </a:prstGeom>
        </p:spPr>
        <p:txBody>
          <a:bodyPr/>
          <a:lstStyle>
            <a:lvl1pPr marL="360045" indent="-360045">
              <a:lnSpc>
                <a:spcPct val="150000"/>
              </a:lnSpc>
              <a:buClr>
                <a:srgbClr val="404040"/>
              </a:buClr>
              <a:buSzPct val="85000"/>
              <a:buFont typeface="Wingdings" panose="05000000000000000000" pitchFamily="2" charset="2"/>
              <a:buChar char="l"/>
              <a:defRPr lang="zh-CN" altLang="en-US" sz="16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1pPr>
            <a:lvl2pPr marL="719455" indent="-358775">
              <a:buFont typeface="Wingdings" panose="05000000000000000000" pitchFamily="2" charset="2"/>
              <a:buChar char="l"/>
              <a:defRPr lang="en-US" altLang="zh-CN" sz="14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2pPr>
            <a:lvl3pPr marL="1079500" indent="-358775">
              <a:buFont typeface="Wingdings" panose="05000000000000000000" pitchFamily="2" charset="2"/>
              <a:buChar char="l"/>
              <a:defRPr lang="zh-CN" altLang="en-US" sz="14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3pPr>
          </a:lstStyle>
          <a:p>
            <a:pPr lvl="0"/>
            <a:r>
              <a:rPr lang="zh-CN" altLang="en-US" dirty="0"/>
              <a:t>此处以罗列的方式表达</a:t>
            </a:r>
            <a:r>
              <a:rPr lang="en-US" altLang="zh-CN" dirty="0"/>
              <a:t>XXX</a:t>
            </a:r>
            <a:r>
              <a:rPr lang="zh-CN" altLang="en-US" dirty="0"/>
              <a:t>技术特性</a:t>
            </a:r>
            <a:r>
              <a:rPr lang="en-US" altLang="zh-CN" dirty="0"/>
              <a:t>/</a:t>
            </a:r>
            <a:r>
              <a:rPr lang="zh-CN" altLang="en-US" dirty="0"/>
              <a:t>要点等</a:t>
            </a:r>
            <a:endParaRPr lang="en-US" altLang="zh-CN" dirty="0"/>
          </a:p>
          <a:p>
            <a:pPr marL="720090" lvl="1" indent="-360045" algn="l" rtl="0" eaLnBrk="0" fontAlgn="base" hangingPunct="0">
              <a:lnSpc>
                <a:spcPct val="150000"/>
              </a:lnSpc>
              <a:spcBef>
                <a:spcPct val="20000"/>
              </a:spcBef>
              <a:spcAft>
                <a:spcPct val="0"/>
              </a:spcAft>
              <a:buClr>
                <a:srgbClr val="404040"/>
              </a:buClr>
              <a:buSzPct val="85000"/>
              <a:buFont typeface="Wingdings" panose="05000000000000000000" pitchFamily="2" charset="2"/>
              <a:buChar char="p"/>
            </a:pPr>
            <a:r>
              <a:rPr lang="zh-CN" altLang="en-US" dirty="0"/>
              <a:t>技术特性</a:t>
            </a:r>
            <a:r>
              <a:rPr lang="en-US" altLang="zh-CN" dirty="0"/>
              <a:t>1</a:t>
            </a:r>
          </a:p>
          <a:p>
            <a:pPr marL="720090" lvl="1" indent="-360045" algn="l" rtl="0" eaLnBrk="0" fontAlgn="base" hangingPunct="0">
              <a:lnSpc>
                <a:spcPct val="150000"/>
              </a:lnSpc>
              <a:spcBef>
                <a:spcPct val="20000"/>
              </a:spcBef>
              <a:spcAft>
                <a:spcPct val="0"/>
              </a:spcAft>
              <a:buClr>
                <a:srgbClr val="404040"/>
              </a:buClr>
              <a:buSzPct val="85000"/>
              <a:buFont typeface="Wingdings" panose="05000000000000000000" pitchFamily="2" charset="2"/>
              <a:buChar char="p"/>
            </a:pPr>
            <a:r>
              <a:rPr lang="zh-CN" altLang="en-US" dirty="0"/>
              <a:t>技术特性</a:t>
            </a:r>
            <a:r>
              <a:rPr lang="en-US" altLang="zh-CN" dirty="0"/>
              <a:t>2</a:t>
            </a:r>
          </a:p>
          <a:p>
            <a:pPr marL="1079500" lvl="2" indent="-358775" algn="l" rtl="0" eaLnBrk="0" fontAlgn="base" hangingPunct="0">
              <a:lnSpc>
                <a:spcPct val="150000"/>
              </a:lnSpc>
              <a:spcBef>
                <a:spcPct val="20000"/>
              </a:spcBef>
              <a:spcAft>
                <a:spcPct val="0"/>
              </a:spcAft>
              <a:buClr>
                <a:srgbClr val="404040"/>
              </a:buClr>
              <a:buSzPct val="85000"/>
            </a:pPr>
            <a:r>
              <a:rPr lang="zh-CN" altLang="en-US" dirty="0"/>
              <a:t>要点</a:t>
            </a:r>
            <a:r>
              <a:rPr lang="en-US" altLang="zh-CN" dirty="0"/>
              <a:t>1</a:t>
            </a:r>
          </a:p>
          <a:p>
            <a:pPr marL="1079500" lvl="2" indent="-358775" algn="l" rtl="0" eaLnBrk="0" fontAlgn="base" hangingPunct="0">
              <a:lnSpc>
                <a:spcPct val="150000"/>
              </a:lnSpc>
              <a:spcBef>
                <a:spcPct val="20000"/>
              </a:spcBef>
              <a:spcAft>
                <a:spcPct val="0"/>
              </a:spcAft>
              <a:buClr>
                <a:srgbClr val="404040"/>
              </a:buClr>
              <a:buSzPct val="85000"/>
            </a:pPr>
            <a:r>
              <a:rPr lang="zh-CN" altLang="en-US" dirty="0"/>
              <a:t>要点</a:t>
            </a:r>
            <a:r>
              <a:rPr lang="en-US" altLang="zh-CN" dirty="0"/>
              <a:t>2</a:t>
            </a:r>
            <a:endParaRPr lang="zh-CN" altLang="en-US" dirty="0"/>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正文内容（无编号）">
    <p:spTree>
      <p:nvGrpSpPr>
        <p:cNvPr id="1" name=""/>
        <p:cNvGrpSpPr/>
        <p:nvPr/>
      </p:nvGrpSpPr>
      <p:grpSpPr>
        <a:xfrm>
          <a:off x="0" y="0"/>
          <a:ext cx="0" cy="0"/>
          <a:chOff x="0" y="0"/>
          <a:chExt cx="0" cy="0"/>
        </a:xfrm>
      </p:grpSpPr>
      <p:sp>
        <p:nvSpPr>
          <p:cNvPr id="12" name="文本占位符 11"/>
          <p:cNvSpPr>
            <a:spLocks noGrp="1"/>
          </p:cNvSpPr>
          <p:nvPr>
            <p:ph type="body" sz="quarter" idx="11" hasCustomPrompt="1"/>
          </p:nvPr>
        </p:nvSpPr>
        <p:spPr>
          <a:xfrm>
            <a:off x="710880" y="940081"/>
            <a:ext cx="9845675" cy="4871439"/>
          </a:xfrm>
          <a:prstGeom prst="rect">
            <a:avLst/>
          </a:prstGeom>
        </p:spPr>
        <p:txBody>
          <a:bodyPr/>
          <a:lstStyle>
            <a:lvl1pPr marL="0" indent="0">
              <a:lnSpc>
                <a:spcPct val="150000"/>
              </a:lnSpc>
              <a:buNone/>
              <a:defRPr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此为正文内容，字体不可改，阿里巴巴普惠体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p>
        </p:txBody>
      </p:sp>
      <p:sp>
        <p:nvSpPr>
          <p:cNvPr id="4" name="标题 1"/>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正文内容（数字符号）">
    <p:spTree>
      <p:nvGrpSpPr>
        <p:cNvPr id="1" name=""/>
        <p:cNvGrpSpPr/>
        <p:nvPr/>
      </p:nvGrpSpPr>
      <p:grpSpPr>
        <a:xfrm>
          <a:off x="0" y="0"/>
          <a:ext cx="0" cy="0"/>
          <a:chOff x="0" y="0"/>
          <a:chExt cx="0" cy="0"/>
        </a:xfrm>
      </p:grpSpPr>
      <p:sp>
        <p:nvSpPr>
          <p:cNvPr id="5" name="标题 1"/>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sp>
        <p:nvSpPr>
          <p:cNvPr id="3" name="文本占位符 11"/>
          <p:cNvSpPr>
            <a:spLocks noGrp="1"/>
          </p:cNvSpPr>
          <p:nvPr>
            <p:ph type="body" sz="quarter" idx="11" hasCustomPrompt="1"/>
          </p:nvPr>
        </p:nvSpPr>
        <p:spPr>
          <a:xfrm>
            <a:off x="710879" y="934933"/>
            <a:ext cx="10719120" cy="4219575"/>
          </a:xfrm>
          <a:prstGeom prst="rect">
            <a:avLst/>
          </a:prstGeom>
        </p:spPr>
        <p:txBody>
          <a:bodyPr/>
          <a:lstStyle>
            <a:lvl1pPr marL="360045" indent="-360045">
              <a:lnSpc>
                <a:spcPct val="150000"/>
              </a:lnSpc>
              <a:buClr>
                <a:srgbClr val="404040"/>
              </a:buClr>
              <a:buSzPct val="85000"/>
              <a:buFont typeface="+mj-lt"/>
              <a:buAutoNum type="arabicPeriod"/>
              <a:defRPr lang="en-US" altLang="zh-CN"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90" indent="-360045">
              <a:lnSpc>
                <a:spcPct val="150000"/>
              </a:lnSpc>
              <a:buFont typeface="+mj-lt"/>
              <a:buAutoNum type="arabicPeriod"/>
              <a:defRPr lang="en-US" altLang="zh-CN" sz="1400" b="0" i="0" dirty="0">
                <a:latin typeface="Alibaba PuHuiTi R" pitchFamily="18" charset="-122"/>
                <a:ea typeface="Alibaba PuHuiTi R" pitchFamily="18" charset="-122"/>
                <a:cs typeface="Alibaba PuHuiTi R" pitchFamily="18" charset="-122"/>
              </a:defRPr>
            </a:lvl2pPr>
            <a:lvl3pPr marL="1079500" indent="-358775">
              <a:lnSpc>
                <a:spcPct val="150000"/>
              </a:lnSpc>
              <a:buFont typeface="+mj-ea"/>
              <a:buAutoNum type="circleNumDbPlain"/>
              <a:defRPr lang="zh-CN" altLang="en-US" sz="1400" b="0" i="0" dirty="0"/>
            </a:lvl3pPr>
          </a:lstStyle>
          <a:p>
            <a:pPr marL="0" lvl="0" indent="0">
              <a:lnSpc>
                <a:spcPct val="150000"/>
              </a:lnSpc>
              <a:buNone/>
            </a:pPr>
            <a:r>
              <a:rPr lang="zh-CN" altLang="en-US" dirty="0"/>
              <a:t>此处以罗列的方式表达</a:t>
            </a:r>
            <a:r>
              <a:rPr lang="en-US" altLang="zh-CN" dirty="0"/>
              <a:t>XXX</a:t>
            </a:r>
            <a:r>
              <a:rPr lang="zh-CN" altLang="en-US" dirty="0"/>
              <a:t>技术特性</a:t>
            </a:r>
            <a:r>
              <a:rPr lang="en-US" altLang="zh-CN" dirty="0"/>
              <a:t>/</a:t>
            </a:r>
            <a:r>
              <a:rPr lang="zh-CN" altLang="en-US" dirty="0"/>
              <a:t>要点等</a:t>
            </a:r>
            <a:endParaRPr lang="en-US" altLang="zh-CN" dirty="0"/>
          </a:p>
          <a:p>
            <a:pPr lvl="1"/>
            <a:r>
              <a:rPr lang="zh-CN" altLang="en-US" dirty="0"/>
              <a:t>技术特性</a:t>
            </a:r>
            <a:r>
              <a:rPr lang="en-US" altLang="zh-CN" dirty="0"/>
              <a:t>1</a:t>
            </a:r>
          </a:p>
          <a:p>
            <a:pPr lvl="1"/>
            <a:r>
              <a:rPr lang="zh-CN" altLang="en-US" dirty="0"/>
              <a:t>技术特性</a:t>
            </a:r>
            <a:r>
              <a:rPr lang="en-US" altLang="zh-CN" dirty="0"/>
              <a:t>2</a:t>
            </a:r>
          </a:p>
          <a:p>
            <a:pPr lvl="2"/>
            <a:r>
              <a:rPr lang="zh-CN" altLang="en-US" dirty="0"/>
              <a:t>要点</a:t>
            </a:r>
            <a:r>
              <a:rPr lang="en-US" altLang="zh-CN" dirty="0"/>
              <a:t>1</a:t>
            </a:r>
          </a:p>
          <a:p>
            <a:pPr lvl="2"/>
            <a:r>
              <a:rPr lang="zh-CN" altLang="en-US" dirty="0"/>
              <a:t>要点</a:t>
            </a:r>
            <a:r>
              <a:rPr lang="en-US" altLang="zh-CN" dirty="0"/>
              <a:t>2</a:t>
            </a:r>
            <a:endParaRPr lang="zh-CN" alt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二级标题+正文内容（项目符号）">
    <p:spTree>
      <p:nvGrpSpPr>
        <p:cNvPr id="1" name=""/>
        <p:cNvGrpSpPr/>
        <p:nvPr/>
      </p:nvGrpSpPr>
      <p:grpSpPr>
        <a:xfrm>
          <a:off x="0" y="0"/>
          <a:ext cx="0" cy="0"/>
          <a:chOff x="0" y="0"/>
          <a:chExt cx="0" cy="0"/>
        </a:xfrm>
      </p:grpSpPr>
      <p:sp>
        <p:nvSpPr>
          <p:cNvPr id="4" name="文本占位符 11"/>
          <p:cNvSpPr>
            <a:spLocks noGrp="1"/>
          </p:cNvSpPr>
          <p:nvPr>
            <p:ph type="body" sz="quarter" idx="11" hasCustomPrompt="1"/>
          </p:nvPr>
        </p:nvSpPr>
        <p:spPr>
          <a:xfrm>
            <a:off x="710881" y="1646133"/>
            <a:ext cx="10749598" cy="4219575"/>
          </a:xfrm>
          <a:prstGeom prst="rect">
            <a:avLst/>
          </a:prstGeom>
        </p:spPr>
        <p:txBody>
          <a:bodyPr/>
          <a:lstStyle>
            <a:lvl1pPr marL="360045" indent="-360045">
              <a:lnSpc>
                <a:spcPct val="150000"/>
              </a:lnSpc>
              <a:buClr>
                <a:srgbClr val="404040"/>
              </a:buClr>
              <a:buSzPct val="85000"/>
              <a:buFont typeface="Wingdings" panose="05000000000000000000" pitchFamily="2" charset="2"/>
              <a:buChar char="l"/>
              <a:defRPr lang="en-US" altLang="zh-CN" sz="1600" b="0" i="0" dirty="0">
                <a:solidFill>
                  <a:schemeClr val="tx1">
                    <a:lumMod val="85000"/>
                    <a:lumOff val="15000"/>
                  </a:schemeClr>
                </a:solidFill>
                <a:latin typeface="Alibaba PuHuiTi R" pitchFamily="18" charset="-122"/>
                <a:ea typeface="Alibaba PuHuiTi R" pitchFamily="18" charset="-122"/>
                <a:cs typeface="Alibaba PuHuiTi R" pitchFamily="18" charset="-122"/>
              </a:defRPr>
            </a:lvl1pPr>
            <a:lvl2pPr marL="719455" indent="-358775">
              <a:lnSpc>
                <a:spcPct val="150000"/>
              </a:lnSpc>
              <a:buFont typeface="Wingdings" panose="05000000000000000000" pitchFamily="2" charset="2"/>
              <a:buChar char="l"/>
              <a:defRPr lang="en-US" altLang="zh-CN" sz="1400" b="0" i="0" dirty="0">
                <a:latin typeface="Alibaba PuHuiTi R" pitchFamily="18" charset="-122"/>
                <a:ea typeface="Alibaba PuHuiTi R" pitchFamily="18" charset="-122"/>
                <a:cs typeface="Alibaba PuHuiTi R" pitchFamily="18" charset="-122"/>
              </a:defRPr>
            </a:lvl2pPr>
            <a:lvl3pPr marL="1079500" indent="-358775">
              <a:lnSpc>
                <a:spcPct val="150000"/>
              </a:lnSpc>
              <a:buFont typeface="Arial" panose="020B0604020202020204" pitchFamily="34" charset="0"/>
              <a:buChar char="•"/>
              <a:defRPr lang="zh-CN" altLang="en-US" sz="1400" b="0" i="0" dirty="0"/>
            </a:lvl3pPr>
          </a:lstStyle>
          <a:p>
            <a:pPr marL="0" lvl="0" indent="0">
              <a:lnSpc>
                <a:spcPct val="150000"/>
              </a:lnSpc>
              <a:buNone/>
            </a:pPr>
            <a:r>
              <a:rPr lang="zh-CN" altLang="en-US" dirty="0"/>
              <a:t>此处以罗列的方式表达</a:t>
            </a:r>
            <a:r>
              <a:rPr lang="en-US" altLang="zh-CN" dirty="0"/>
              <a:t>XXX</a:t>
            </a:r>
            <a:r>
              <a:rPr lang="zh-CN" altLang="en-US" dirty="0"/>
              <a:t>技术特性</a:t>
            </a:r>
            <a:r>
              <a:rPr lang="en-US" altLang="zh-CN" dirty="0"/>
              <a:t>/</a:t>
            </a:r>
            <a:r>
              <a:rPr lang="zh-CN" altLang="en-US" dirty="0"/>
              <a:t>要点等</a:t>
            </a:r>
            <a:endParaRPr lang="en-US" altLang="zh-CN" dirty="0"/>
          </a:p>
          <a:p>
            <a:pPr lvl="1"/>
            <a:r>
              <a:rPr lang="zh-CN" altLang="en-US" dirty="0"/>
              <a:t>技术特性</a:t>
            </a:r>
            <a:r>
              <a:rPr lang="en-US" altLang="zh-CN" dirty="0"/>
              <a:t>1</a:t>
            </a:r>
          </a:p>
          <a:p>
            <a:pPr lvl="1"/>
            <a:r>
              <a:rPr lang="zh-CN" altLang="en-US" dirty="0"/>
              <a:t>技术特性</a:t>
            </a:r>
            <a:r>
              <a:rPr lang="en-US" altLang="zh-CN" dirty="0"/>
              <a:t>2</a:t>
            </a:r>
          </a:p>
          <a:p>
            <a:pPr lvl="2"/>
            <a:r>
              <a:rPr lang="zh-CN" altLang="en-US" dirty="0"/>
              <a:t>要点</a:t>
            </a:r>
            <a:r>
              <a:rPr lang="en-US" altLang="zh-CN" dirty="0"/>
              <a:t>1</a:t>
            </a:r>
          </a:p>
          <a:p>
            <a:pPr lvl="2"/>
            <a:r>
              <a:rPr lang="zh-CN" altLang="en-US" dirty="0"/>
              <a:t>要点</a:t>
            </a:r>
            <a:r>
              <a:rPr lang="en-US" altLang="zh-CN" dirty="0"/>
              <a:t>2</a:t>
            </a:r>
            <a:endParaRPr lang="zh-CN" altLang="en-US" dirty="0"/>
          </a:p>
        </p:txBody>
      </p:sp>
      <p:sp>
        <p:nvSpPr>
          <p:cNvPr id="5" name="标题 1"/>
          <p:cNvSpPr>
            <a:spLocks noGrp="1"/>
          </p:cNvSpPr>
          <p:nvPr>
            <p:ph type="title" hasCustomPrompt="1"/>
          </p:nvPr>
        </p:nvSpPr>
        <p:spPr>
          <a:xfrm>
            <a:off x="710880" y="24418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sp>
        <p:nvSpPr>
          <p:cNvPr id="6" name="文本占位符 9"/>
          <p:cNvSpPr>
            <a:spLocks noGrp="1"/>
          </p:cNvSpPr>
          <p:nvPr>
            <p:ph type="body" sz="quarter" idx="10" hasCustomPrompt="1"/>
          </p:nvPr>
        </p:nvSpPr>
        <p:spPr>
          <a:xfrm>
            <a:off x="710880" y="940081"/>
            <a:ext cx="10749599" cy="517190"/>
          </a:xfrm>
          <a:prstGeom prst="rect">
            <a:avLst/>
          </a:prstGeom>
        </p:spPr>
        <p:txBody>
          <a:bodyPr anchor="ctr" anchorCtr="0"/>
          <a:lstStyle>
            <a:lvl1pPr marL="0" indent="0">
              <a:buNone/>
              <a:defRPr lang="zh-CN" altLang="en-US" sz="1800" b="1"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marL="0" lvl="0" indent="0">
              <a:buNone/>
            </a:pPr>
            <a:r>
              <a:rPr lang="zh-CN" altLang="en-US" dirty="0"/>
              <a:t>正文二级标题</a:t>
            </a:r>
            <a:r>
              <a:rPr lang="en-US" altLang="zh-CN" dirty="0"/>
              <a:t>-</a:t>
            </a:r>
            <a:r>
              <a:rPr lang="zh-CN" altLang="en-US" dirty="0"/>
              <a:t>阿里巴巴普惠体</a:t>
            </a:r>
            <a:r>
              <a:rPr lang="en-US" altLang="zh-CN" dirty="0"/>
              <a:t>18</a:t>
            </a:r>
            <a:r>
              <a:rPr lang="zh-CN" altLang="en-US" dirty="0"/>
              <a:t>号</a:t>
            </a: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正文内容+项目编号">
    <p:spTree>
      <p:nvGrpSpPr>
        <p:cNvPr id="1" name=""/>
        <p:cNvGrpSpPr/>
        <p:nvPr/>
      </p:nvGrpSpPr>
      <p:grpSpPr>
        <a:xfrm>
          <a:off x="0" y="0"/>
          <a:ext cx="0" cy="0"/>
          <a:chOff x="0" y="0"/>
          <a:chExt cx="0" cy="0"/>
        </a:xfrm>
      </p:grpSpPr>
      <p:sp>
        <p:nvSpPr>
          <p:cNvPr id="4" name="标题 1"/>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b="1"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sp>
        <p:nvSpPr>
          <p:cNvPr id="3" name="文本占位符 11"/>
          <p:cNvSpPr>
            <a:spLocks noGrp="1"/>
          </p:cNvSpPr>
          <p:nvPr>
            <p:ph type="body" sz="quarter" idx="11" hasCustomPrompt="1"/>
          </p:nvPr>
        </p:nvSpPr>
        <p:spPr>
          <a:xfrm>
            <a:off x="710880" y="945093"/>
            <a:ext cx="10748057" cy="4219575"/>
          </a:xfrm>
          <a:prstGeom prst="rect">
            <a:avLst/>
          </a:prstGeom>
        </p:spPr>
        <p:txBody>
          <a:bodyPr/>
          <a:lstStyle>
            <a:lvl1pPr marL="360045" indent="-360045">
              <a:lnSpc>
                <a:spcPct val="150000"/>
              </a:lnSpc>
              <a:buClr>
                <a:srgbClr val="404040"/>
              </a:buClr>
              <a:buSzPct val="85000"/>
              <a:buFont typeface="Wingdings" panose="05000000000000000000" pitchFamily="2" charset="2"/>
              <a:buChar char="l"/>
              <a:defRPr lang="zh-CN" altLang="en-US" sz="16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1pPr>
            <a:lvl2pPr marL="719455" indent="-358775">
              <a:buFont typeface="Wingdings" panose="05000000000000000000" pitchFamily="2" charset="2"/>
              <a:buChar char="l"/>
              <a:defRPr lang="en-US" altLang="zh-CN" sz="14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2pPr>
            <a:lvl3pPr marL="1079500" indent="-358775">
              <a:buFont typeface="Wingdings" panose="05000000000000000000" pitchFamily="2" charset="2"/>
              <a:buChar char="l"/>
              <a:defRPr lang="zh-CN" altLang="en-US" sz="14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3pPr>
          </a:lstStyle>
          <a:p>
            <a:pPr lvl="0"/>
            <a:r>
              <a:rPr lang="zh-CN" altLang="en-US" dirty="0"/>
              <a:t>此处以罗列的方式表达</a:t>
            </a:r>
            <a:r>
              <a:rPr lang="en-US" altLang="zh-CN" dirty="0"/>
              <a:t>XXX</a:t>
            </a:r>
            <a:r>
              <a:rPr lang="zh-CN" altLang="en-US" dirty="0"/>
              <a:t>技术特性</a:t>
            </a:r>
            <a:r>
              <a:rPr lang="en-US" altLang="zh-CN" dirty="0"/>
              <a:t>/</a:t>
            </a:r>
            <a:r>
              <a:rPr lang="zh-CN" altLang="en-US" dirty="0"/>
              <a:t>要点等</a:t>
            </a:r>
            <a:endParaRPr lang="en-US" altLang="zh-CN" dirty="0"/>
          </a:p>
          <a:p>
            <a:pPr marL="720090" lvl="1" indent="-360045" algn="l" rtl="0" eaLnBrk="0" fontAlgn="base" hangingPunct="0">
              <a:lnSpc>
                <a:spcPct val="150000"/>
              </a:lnSpc>
              <a:spcBef>
                <a:spcPct val="20000"/>
              </a:spcBef>
              <a:spcAft>
                <a:spcPct val="0"/>
              </a:spcAft>
              <a:buClr>
                <a:srgbClr val="404040"/>
              </a:buClr>
              <a:buSzPct val="85000"/>
              <a:buFont typeface="Wingdings" panose="05000000000000000000" pitchFamily="2" charset="2"/>
              <a:buChar char="p"/>
            </a:pPr>
            <a:r>
              <a:rPr lang="zh-CN" altLang="en-US" dirty="0"/>
              <a:t>技术特性</a:t>
            </a:r>
            <a:r>
              <a:rPr lang="en-US" altLang="zh-CN" dirty="0"/>
              <a:t>1</a:t>
            </a:r>
          </a:p>
          <a:p>
            <a:pPr marL="720090" lvl="1" indent="-360045" algn="l" rtl="0" eaLnBrk="0" fontAlgn="base" hangingPunct="0">
              <a:lnSpc>
                <a:spcPct val="150000"/>
              </a:lnSpc>
              <a:spcBef>
                <a:spcPct val="20000"/>
              </a:spcBef>
              <a:spcAft>
                <a:spcPct val="0"/>
              </a:spcAft>
              <a:buClr>
                <a:srgbClr val="404040"/>
              </a:buClr>
              <a:buSzPct val="85000"/>
              <a:buFont typeface="Wingdings" panose="05000000000000000000" pitchFamily="2" charset="2"/>
              <a:buChar char="p"/>
            </a:pPr>
            <a:r>
              <a:rPr lang="zh-CN" altLang="en-US" dirty="0"/>
              <a:t>技术特性</a:t>
            </a:r>
            <a:r>
              <a:rPr lang="en-US" altLang="zh-CN" dirty="0"/>
              <a:t>2</a:t>
            </a:r>
          </a:p>
          <a:p>
            <a:pPr marL="1079500" lvl="2" indent="-358775" algn="l" rtl="0" eaLnBrk="0" fontAlgn="base" hangingPunct="0">
              <a:lnSpc>
                <a:spcPct val="150000"/>
              </a:lnSpc>
              <a:spcBef>
                <a:spcPct val="20000"/>
              </a:spcBef>
              <a:spcAft>
                <a:spcPct val="0"/>
              </a:spcAft>
              <a:buClr>
                <a:srgbClr val="404040"/>
              </a:buClr>
              <a:buSzPct val="85000"/>
            </a:pPr>
            <a:r>
              <a:rPr lang="zh-CN" altLang="en-US" dirty="0"/>
              <a:t>要点</a:t>
            </a:r>
            <a:r>
              <a:rPr lang="en-US" altLang="zh-CN" dirty="0"/>
              <a:t>1</a:t>
            </a:r>
          </a:p>
          <a:p>
            <a:pPr marL="1079500" lvl="2" indent="-358775" algn="l" rtl="0" eaLnBrk="0" fontAlgn="base" hangingPunct="0">
              <a:lnSpc>
                <a:spcPct val="150000"/>
              </a:lnSpc>
              <a:spcBef>
                <a:spcPct val="20000"/>
              </a:spcBef>
              <a:spcAft>
                <a:spcPct val="0"/>
              </a:spcAft>
              <a:buClr>
                <a:srgbClr val="404040"/>
              </a:buClr>
              <a:buSzPct val="85000"/>
            </a:pPr>
            <a:r>
              <a:rPr lang="zh-CN" altLang="en-US" dirty="0"/>
              <a:t>要点</a:t>
            </a:r>
            <a:r>
              <a:rPr lang="en-US" altLang="zh-CN" dirty="0"/>
              <a:t>2</a:t>
            </a:r>
            <a:endParaRPr lang="zh-CN" altLang="en-US" dirty="0"/>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自由发挥">
    <p:spTree>
      <p:nvGrpSpPr>
        <p:cNvPr id="1" name=""/>
        <p:cNvGrpSpPr/>
        <p:nvPr/>
      </p:nvGrpSpPr>
      <p:grpSpPr>
        <a:xfrm>
          <a:off x="0" y="0"/>
          <a:ext cx="0" cy="0"/>
          <a:chOff x="0" y="0"/>
          <a:chExt cx="0" cy="0"/>
        </a:xfrm>
      </p:grpSpPr>
      <p:sp>
        <p:nvSpPr>
          <p:cNvPr id="4" name="标题 1"/>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b="1"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案例">
    <p:spTree>
      <p:nvGrpSpPr>
        <p:cNvPr id="1" name=""/>
        <p:cNvGrpSpPr/>
        <p:nvPr/>
      </p:nvGrpSpPr>
      <p:grpSpPr>
        <a:xfrm>
          <a:off x="0" y="0"/>
          <a:ext cx="0" cy="0"/>
          <a:chOff x="0" y="0"/>
          <a:chExt cx="0" cy="0"/>
        </a:xfrm>
      </p:grpSpPr>
      <p:sp>
        <p:nvSpPr>
          <p:cNvPr id="4" name="标题 1"/>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b="1"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grpSp>
        <p:nvGrpSpPr>
          <p:cNvPr id="6" name="组合 5"/>
          <p:cNvGrpSpPr/>
          <p:nvPr userDrawn="1"/>
        </p:nvGrpSpPr>
        <p:grpSpPr>
          <a:xfrm>
            <a:off x="806306" y="968974"/>
            <a:ext cx="1228476" cy="528956"/>
            <a:chOff x="852891" y="1026849"/>
            <a:chExt cx="1228476" cy="528956"/>
          </a:xfrm>
        </p:grpSpPr>
        <p:sp>
          <p:nvSpPr>
            <p:cNvPr id="7" name="矩形 6"/>
            <p:cNvSpPr/>
            <p:nvPr/>
          </p:nvSpPr>
          <p:spPr>
            <a:xfrm>
              <a:off x="1047050" y="1144435"/>
              <a:ext cx="1000826" cy="376390"/>
            </a:xfrm>
            <a:prstGeom prst="rect">
              <a:avLst/>
            </a:prstGeom>
            <a:noFill/>
            <a:ln w="127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六边形 7"/>
            <p:cNvSpPr/>
            <p:nvPr/>
          </p:nvSpPr>
          <p:spPr>
            <a:xfrm rot="5400000">
              <a:off x="821086" y="1126435"/>
              <a:ext cx="461175" cy="397565"/>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9" name="图形 8"/>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6208" y="1217543"/>
              <a:ext cx="201682" cy="201682"/>
            </a:xfrm>
            <a:prstGeom prst="rect">
              <a:avLst/>
            </a:prstGeom>
          </p:spPr>
        </p:pic>
        <p:sp>
          <p:nvSpPr>
            <p:cNvPr id="10" name="TextBox 2"/>
            <p:cNvSpPr txBox="1">
              <a:spLocks noChangeArrowheads="1"/>
            </p:cNvSpPr>
            <p:nvPr/>
          </p:nvSpPr>
          <p:spPr bwMode="auto">
            <a:xfrm>
              <a:off x="1306172" y="1026849"/>
              <a:ext cx="775195" cy="510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nSpc>
                  <a:spcPct val="150000"/>
                </a:lnSpc>
                <a:defRPr sz="2000">
                  <a:solidFill>
                    <a:srgbClr val="B60206"/>
                  </a:solidFill>
                  <a:latin typeface="Alibaba PuHuiTi M" pitchFamily="18" charset="-122"/>
                  <a:ea typeface="Alibaba PuHuiTi M" pitchFamily="18" charset="-122"/>
                  <a:cs typeface="Alibaba PuHuiTi M" pitchFamily="18"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latin typeface="Calibri" panose="020F0502020204030204" pitchFamily="34" charset="0"/>
                  <a:ea typeface="宋体" panose="02010600030101010101" pitchFamily="2" charset="-122"/>
                </a:defRPr>
              </a:lvl9pPr>
            </a:lstStyle>
            <a:p>
              <a:r>
                <a:rPr lang="zh-CN" altLang="en-US" dirty="0">
                  <a:solidFill>
                    <a:srgbClr val="AD2B26"/>
                  </a:solidFill>
                  <a:latin typeface="Alibaba PuHuiTi B" pitchFamily="18" charset="-122"/>
                  <a:ea typeface="Alibaba PuHuiTi B" pitchFamily="18" charset="-122"/>
                  <a:cs typeface="Alibaba PuHuiTi B" pitchFamily="18" charset="-122"/>
                </a:rPr>
                <a:t>案例</a:t>
              </a:r>
            </a:p>
          </p:txBody>
        </p:sp>
      </p:grpSp>
      <p:sp>
        <p:nvSpPr>
          <p:cNvPr id="11" name="文本占位符 9"/>
          <p:cNvSpPr>
            <a:spLocks noGrp="1"/>
          </p:cNvSpPr>
          <p:nvPr>
            <p:ph type="body" sz="quarter" idx="10" hasCustomPrompt="1"/>
          </p:nvPr>
        </p:nvSpPr>
        <p:spPr>
          <a:xfrm>
            <a:off x="2195450" y="1016160"/>
            <a:ext cx="9214230" cy="517190"/>
          </a:xfrm>
          <a:prstGeom prst="rect">
            <a:avLst/>
          </a:prstGeom>
        </p:spPr>
        <p:txBody>
          <a:bodyPr anchor="ctr" anchorCtr="0"/>
          <a:lstStyle>
            <a:lvl1pPr marL="0" indent="0">
              <a:buNone/>
              <a:defRPr lang="zh-CN" altLang="en-US" sz="2400" kern="1200" dirty="0">
                <a:solidFill>
                  <a:srgbClr val="AD2B26"/>
                </a:solidFill>
                <a:latin typeface="Alibaba PuHuiTi M" pitchFamily="18" charset="-122"/>
                <a:ea typeface="Alibaba PuHuiTi M" pitchFamily="18" charset="-122"/>
                <a:cs typeface="Alibaba PuHuiTi M" pitchFamily="18" charset="-122"/>
              </a:defRPr>
            </a:lvl1pPr>
          </a:lstStyle>
          <a:p>
            <a:pPr marL="0" lvl="0" indent="0">
              <a:buNone/>
            </a:pPr>
            <a:r>
              <a:rPr lang="zh-CN" altLang="en-US" dirty="0"/>
              <a:t>案例标题</a:t>
            </a:r>
            <a:r>
              <a:rPr lang="en-US" altLang="zh-CN" dirty="0"/>
              <a:t>-</a:t>
            </a:r>
            <a:r>
              <a:rPr lang="zh-CN" altLang="en-US" dirty="0"/>
              <a:t>阿里巴巴普惠体</a:t>
            </a:r>
            <a:r>
              <a:rPr lang="en-US" altLang="zh-CN" dirty="0"/>
              <a:t>18</a:t>
            </a:r>
            <a:r>
              <a:rPr lang="zh-CN" altLang="en-US" dirty="0"/>
              <a:t>号</a:t>
            </a:r>
          </a:p>
        </p:txBody>
      </p:sp>
      <p:sp>
        <p:nvSpPr>
          <p:cNvPr id="12" name="文本占位符 11"/>
          <p:cNvSpPr>
            <a:spLocks noGrp="1"/>
          </p:cNvSpPr>
          <p:nvPr>
            <p:ph type="body" sz="quarter" idx="11" hasCustomPrompt="1"/>
          </p:nvPr>
        </p:nvSpPr>
        <p:spPr>
          <a:xfrm>
            <a:off x="2195450" y="1656000"/>
            <a:ext cx="9214230" cy="4219575"/>
          </a:xfrm>
          <a:prstGeom prst="rect">
            <a:avLst/>
          </a:prstGeom>
        </p:spPr>
        <p:txBody>
          <a:bodyPr/>
          <a:lstStyle>
            <a:lvl1pPr marL="0" indent="0">
              <a:lnSpc>
                <a:spcPct val="150000"/>
              </a:lnSpc>
              <a:buNone/>
              <a:defRPr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此为案例内容，字体不可改，阿里巴巴普惠体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练习">
    <p:spTree>
      <p:nvGrpSpPr>
        <p:cNvPr id="1" name=""/>
        <p:cNvGrpSpPr/>
        <p:nvPr/>
      </p:nvGrpSpPr>
      <p:grpSpPr>
        <a:xfrm>
          <a:off x="0" y="0"/>
          <a:ext cx="0" cy="0"/>
          <a:chOff x="0" y="0"/>
          <a:chExt cx="0" cy="0"/>
        </a:xfrm>
      </p:grpSpPr>
      <p:sp>
        <p:nvSpPr>
          <p:cNvPr id="4" name="标题 1"/>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b="1"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grpSp>
        <p:nvGrpSpPr>
          <p:cNvPr id="6" name="组合 5"/>
          <p:cNvGrpSpPr/>
          <p:nvPr userDrawn="1"/>
        </p:nvGrpSpPr>
        <p:grpSpPr>
          <a:xfrm>
            <a:off x="806306" y="968974"/>
            <a:ext cx="1228476" cy="528956"/>
            <a:chOff x="852891" y="1026849"/>
            <a:chExt cx="1228476" cy="528956"/>
          </a:xfrm>
        </p:grpSpPr>
        <p:sp>
          <p:nvSpPr>
            <p:cNvPr id="7" name="矩形 6"/>
            <p:cNvSpPr/>
            <p:nvPr/>
          </p:nvSpPr>
          <p:spPr>
            <a:xfrm>
              <a:off x="1047050" y="1144435"/>
              <a:ext cx="1000826" cy="376390"/>
            </a:xfrm>
            <a:prstGeom prst="rect">
              <a:avLst/>
            </a:prstGeom>
            <a:noFill/>
            <a:ln w="127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六边形 7"/>
            <p:cNvSpPr/>
            <p:nvPr/>
          </p:nvSpPr>
          <p:spPr>
            <a:xfrm rot="5400000">
              <a:off x="821086" y="1126435"/>
              <a:ext cx="461175" cy="397565"/>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9" name="图形 8"/>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6208" y="1217543"/>
              <a:ext cx="201682" cy="201682"/>
            </a:xfrm>
            <a:prstGeom prst="rect">
              <a:avLst/>
            </a:prstGeom>
          </p:spPr>
        </p:pic>
        <p:sp>
          <p:nvSpPr>
            <p:cNvPr id="10" name="TextBox 2"/>
            <p:cNvSpPr txBox="1">
              <a:spLocks noChangeArrowheads="1"/>
            </p:cNvSpPr>
            <p:nvPr/>
          </p:nvSpPr>
          <p:spPr bwMode="auto">
            <a:xfrm>
              <a:off x="1306172" y="1026849"/>
              <a:ext cx="775195" cy="510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nSpc>
                  <a:spcPct val="150000"/>
                </a:lnSpc>
                <a:defRPr sz="2000">
                  <a:solidFill>
                    <a:srgbClr val="B60206"/>
                  </a:solidFill>
                  <a:latin typeface="Alibaba PuHuiTi M" pitchFamily="18" charset="-122"/>
                  <a:ea typeface="Alibaba PuHuiTi M" pitchFamily="18" charset="-122"/>
                  <a:cs typeface="Alibaba PuHuiTi M" pitchFamily="18"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latin typeface="Calibri" panose="020F0502020204030204" pitchFamily="34" charset="0"/>
                  <a:ea typeface="宋体" panose="02010600030101010101" pitchFamily="2" charset="-122"/>
                </a:defRPr>
              </a:lvl9pPr>
            </a:lstStyle>
            <a:p>
              <a:r>
                <a:rPr lang="zh-CN" altLang="en-US" dirty="0">
                  <a:solidFill>
                    <a:srgbClr val="AD2B26"/>
                  </a:solidFill>
                  <a:latin typeface="Alibaba PuHuiTi B" pitchFamily="18" charset="-122"/>
                  <a:ea typeface="Alibaba PuHuiTi B" pitchFamily="18" charset="-122"/>
                  <a:cs typeface="Alibaba PuHuiTi B" pitchFamily="18" charset="-122"/>
                </a:rPr>
                <a:t>练习</a:t>
              </a:r>
            </a:p>
          </p:txBody>
        </p:sp>
      </p:grpSp>
      <p:sp>
        <p:nvSpPr>
          <p:cNvPr id="11" name="文本占位符 9"/>
          <p:cNvSpPr>
            <a:spLocks noGrp="1"/>
          </p:cNvSpPr>
          <p:nvPr>
            <p:ph type="body" sz="quarter" idx="10" hasCustomPrompt="1"/>
          </p:nvPr>
        </p:nvSpPr>
        <p:spPr>
          <a:xfrm>
            <a:off x="2195450" y="1016160"/>
            <a:ext cx="9214230" cy="517190"/>
          </a:xfrm>
          <a:prstGeom prst="rect">
            <a:avLst/>
          </a:prstGeom>
        </p:spPr>
        <p:txBody>
          <a:bodyPr anchor="ctr" anchorCtr="0"/>
          <a:lstStyle>
            <a:lvl1pPr marL="0" indent="0">
              <a:buNone/>
              <a:defRPr lang="zh-CN" altLang="en-US" sz="2400" kern="1200" dirty="0">
                <a:solidFill>
                  <a:srgbClr val="AD2B26"/>
                </a:solidFill>
                <a:latin typeface="Alibaba PuHuiTi M" pitchFamily="18" charset="-122"/>
                <a:ea typeface="Alibaba PuHuiTi M" pitchFamily="18" charset="-122"/>
                <a:cs typeface="Alibaba PuHuiTi M" pitchFamily="18" charset="-122"/>
              </a:defRPr>
            </a:lvl1pPr>
          </a:lstStyle>
          <a:p>
            <a:pPr marL="0" lvl="0" indent="0">
              <a:buNone/>
            </a:pPr>
            <a:r>
              <a:rPr lang="zh-CN" altLang="en-US" dirty="0"/>
              <a:t>练习标题</a:t>
            </a:r>
            <a:r>
              <a:rPr lang="en-US" altLang="zh-CN" dirty="0"/>
              <a:t>-</a:t>
            </a:r>
            <a:r>
              <a:rPr lang="zh-CN" altLang="en-US" dirty="0"/>
              <a:t>阿里巴巴普惠体</a:t>
            </a:r>
            <a:r>
              <a:rPr lang="en-US" altLang="zh-CN" dirty="0"/>
              <a:t>18</a:t>
            </a:r>
            <a:r>
              <a:rPr lang="zh-CN" altLang="en-US" dirty="0"/>
              <a:t>号</a:t>
            </a:r>
          </a:p>
        </p:txBody>
      </p:sp>
      <p:sp>
        <p:nvSpPr>
          <p:cNvPr id="12" name="文本占位符 11"/>
          <p:cNvSpPr>
            <a:spLocks noGrp="1"/>
          </p:cNvSpPr>
          <p:nvPr>
            <p:ph type="body" sz="quarter" idx="11" hasCustomPrompt="1"/>
          </p:nvPr>
        </p:nvSpPr>
        <p:spPr>
          <a:xfrm>
            <a:off x="2195450" y="1656000"/>
            <a:ext cx="9214230" cy="4219575"/>
          </a:xfrm>
          <a:prstGeom prst="rect">
            <a:avLst/>
          </a:prstGeom>
        </p:spPr>
        <p:txBody>
          <a:bodyPr/>
          <a:lstStyle>
            <a:lvl1pPr marL="0" indent="0">
              <a:lnSpc>
                <a:spcPct val="150000"/>
              </a:lnSpc>
              <a:buNone/>
              <a:defRPr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此为练习内容，字体不可改，阿里巴巴普惠体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思考页">
    <p:spTree>
      <p:nvGrpSpPr>
        <p:cNvPr id="1" name=""/>
        <p:cNvGrpSpPr/>
        <p:nvPr/>
      </p:nvGrpSpPr>
      <p:grpSpPr>
        <a:xfrm>
          <a:off x="0" y="0"/>
          <a:ext cx="0" cy="0"/>
          <a:chOff x="0" y="0"/>
          <a:chExt cx="0" cy="0"/>
        </a:xfrm>
      </p:grpSpPr>
      <p:sp>
        <p:nvSpPr>
          <p:cNvPr id="28" name="六边形 27"/>
          <p:cNvSpPr/>
          <p:nvPr userDrawn="1"/>
        </p:nvSpPr>
        <p:spPr>
          <a:xfrm rot="5400000">
            <a:off x="941355" y="3612018"/>
            <a:ext cx="1225219" cy="1056223"/>
          </a:xfrm>
          <a:prstGeom prst="hexagon">
            <a:avLst/>
          </a:prstGeom>
          <a:noFill/>
          <a:ln w="12700">
            <a:solidFill>
              <a:srgbClr val="51515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23" name="六边形 22"/>
          <p:cNvSpPr/>
          <p:nvPr userDrawn="1"/>
        </p:nvSpPr>
        <p:spPr>
          <a:xfrm rot="5400000">
            <a:off x="1484022" y="2632538"/>
            <a:ext cx="1944550" cy="1676336"/>
          </a:xfrm>
          <a:prstGeom prst="hexagon">
            <a:avLst/>
          </a:prstGeom>
          <a:solidFill>
            <a:schemeClr val="bg1"/>
          </a:solidFill>
          <a:ln w="1143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文本占位符 3"/>
          <p:cNvSpPr>
            <a:spLocks noGrp="1"/>
          </p:cNvSpPr>
          <p:nvPr>
            <p:ph type="body" sz="quarter" idx="10" hasCustomPrompt="1"/>
          </p:nvPr>
        </p:nvSpPr>
        <p:spPr>
          <a:xfrm>
            <a:off x="5126584" y="1436556"/>
            <a:ext cx="5760538" cy="4710244"/>
          </a:xfrm>
          <a:prstGeom prst="rect">
            <a:avLst/>
          </a:prstGeom>
        </p:spPr>
        <p:txBody>
          <a:bodyPr anchor="ctr"/>
          <a:lstStyle>
            <a:lvl1pPr marL="342900" marR="0" indent="-342900" algn="l" defTabSz="914400" rtl="0" eaLnBrk="0" fontAlgn="base" latinLnBrk="0" hangingPunct="0">
              <a:lnSpc>
                <a:spcPct val="200000"/>
              </a:lnSpc>
              <a:spcBef>
                <a:spcPct val="20000"/>
              </a:spcBef>
              <a:spcAft>
                <a:spcPct val="0"/>
              </a:spcAft>
              <a:buClrTx/>
              <a:buSzTx/>
              <a:buFont typeface="+mj-lt"/>
              <a:buAutoNum type="arabicPeriod"/>
              <a:defRPr sz="18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609600" indent="0">
              <a:buNone/>
              <a:defRPr/>
            </a:lvl2pPr>
            <a:lvl3pPr marL="1219200" indent="0">
              <a:buNone/>
              <a:defRPr/>
            </a:lvl3pPr>
            <a:lvl4pPr marL="1828800" indent="0">
              <a:buNone/>
              <a:defRPr/>
            </a:lvl4pPr>
          </a:lstStyle>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endParaRPr lang="zh-CN" altLang="en-US" dirty="0"/>
          </a:p>
        </p:txBody>
      </p:sp>
      <p:sp>
        <p:nvSpPr>
          <p:cNvPr id="17" name="标题占位符 1"/>
          <p:cNvSpPr txBox="1">
            <a:spLocks noChangeArrowheads="1"/>
          </p:cNvSpPr>
          <p:nvPr userDrawn="1"/>
        </p:nvSpPr>
        <p:spPr bwMode="auto">
          <a:xfrm>
            <a:off x="1695420" y="2987770"/>
            <a:ext cx="1567542" cy="107950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lgn="ctr"/>
            <a:r>
              <a:rPr lang="zh-CN" altLang="en-US" sz="4000" dirty="0">
                <a:latin typeface="阿里巴巴普惠体" panose="00020600040101010101" pitchFamily="18" charset="-122"/>
                <a:ea typeface="阿里巴巴普惠体" panose="00020600040101010101" pitchFamily="18" charset="-122"/>
                <a:cs typeface="阿里巴巴普惠体" panose="00020600040101010101" pitchFamily="18" charset="-122"/>
              </a:rPr>
              <a:t>思考</a:t>
            </a:r>
          </a:p>
        </p:txBody>
      </p:sp>
      <p:sp>
        <p:nvSpPr>
          <p:cNvPr id="20" name="标题 1"/>
          <p:cNvSpPr>
            <a:spLocks noGrp="1"/>
          </p:cNvSpPr>
          <p:nvPr userDrawn="1">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sp>
        <p:nvSpPr>
          <p:cNvPr id="24" name="六边形 23"/>
          <p:cNvSpPr/>
          <p:nvPr userDrawn="1"/>
        </p:nvSpPr>
        <p:spPr>
          <a:xfrm rot="5400000">
            <a:off x="3294074" y="2254203"/>
            <a:ext cx="566610" cy="488457"/>
          </a:xfrm>
          <a:prstGeom prst="hexagon">
            <a:avLst/>
          </a:prstGeom>
          <a:solidFill>
            <a:srgbClr val="AD2B26"/>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 name="六边形 24"/>
          <p:cNvSpPr/>
          <p:nvPr userDrawn="1"/>
        </p:nvSpPr>
        <p:spPr>
          <a:xfrm rot="5400000">
            <a:off x="1198356" y="4231536"/>
            <a:ext cx="298934" cy="257702"/>
          </a:xfrm>
          <a:prstGeom prst="hexagon">
            <a:avLst/>
          </a:prstGeom>
          <a:solidFill>
            <a:srgbClr val="495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26" name="六边形 25"/>
          <p:cNvSpPr/>
          <p:nvPr userDrawn="1"/>
        </p:nvSpPr>
        <p:spPr>
          <a:xfrm rot="5400000">
            <a:off x="3642476" y="4490365"/>
            <a:ext cx="566612" cy="488459"/>
          </a:xfrm>
          <a:prstGeom prst="hexagon">
            <a:avLst/>
          </a:prstGeom>
          <a:noFill/>
          <a:ln w="1905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0" name="六边形 29"/>
          <p:cNvSpPr/>
          <p:nvPr userDrawn="1"/>
        </p:nvSpPr>
        <p:spPr>
          <a:xfrm rot="5400000">
            <a:off x="1190641" y="1820150"/>
            <a:ext cx="854974" cy="737047"/>
          </a:xfrm>
          <a:prstGeom prst="hexagon">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总结页">
    <p:spTree>
      <p:nvGrpSpPr>
        <p:cNvPr id="1" name=""/>
        <p:cNvGrpSpPr/>
        <p:nvPr/>
      </p:nvGrpSpPr>
      <p:grpSpPr>
        <a:xfrm>
          <a:off x="0" y="0"/>
          <a:ext cx="0" cy="0"/>
          <a:chOff x="0" y="0"/>
          <a:chExt cx="0" cy="0"/>
        </a:xfrm>
      </p:grpSpPr>
      <p:sp>
        <p:nvSpPr>
          <p:cNvPr id="8" name="文本占位符 3"/>
          <p:cNvSpPr>
            <a:spLocks noGrp="1"/>
          </p:cNvSpPr>
          <p:nvPr>
            <p:ph type="body" sz="quarter" idx="10" hasCustomPrompt="1"/>
          </p:nvPr>
        </p:nvSpPr>
        <p:spPr>
          <a:xfrm>
            <a:off x="5126584" y="1463040"/>
            <a:ext cx="5760538" cy="4511040"/>
          </a:xfrm>
          <a:prstGeom prst="rect">
            <a:avLst/>
          </a:prstGeom>
        </p:spPr>
        <p:txBody>
          <a:bodyPr anchor="ctr"/>
          <a:lstStyle>
            <a:lvl1pPr marL="342900" marR="0" indent="-342900" algn="l" defTabSz="914400" rtl="0" eaLnBrk="0" fontAlgn="base" latinLnBrk="0" hangingPunct="0">
              <a:lnSpc>
                <a:spcPct val="200000"/>
              </a:lnSpc>
              <a:spcBef>
                <a:spcPct val="20000"/>
              </a:spcBef>
              <a:spcAft>
                <a:spcPct val="0"/>
              </a:spcAft>
              <a:buClrTx/>
              <a:buSzTx/>
              <a:buFont typeface="+mj-lt"/>
              <a:buAutoNum type="arabicPeriod"/>
              <a:defRPr sz="1800">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609600" indent="0">
              <a:buNone/>
              <a:defRPr/>
            </a:lvl2pPr>
            <a:lvl3pPr marL="1219200" indent="0">
              <a:buNone/>
              <a:defRPr/>
            </a:lvl3pPr>
            <a:lvl4pPr marL="1828800" indent="0">
              <a:buNone/>
              <a:defRPr/>
            </a:lvl4pPr>
          </a:lstStyle>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endParaRPr lang="zh-CN" altLang="en-US" dirty="0"/>
          </a:p>
        </p:txBody>
      </p:sp>
      <p:sp>
        <p:nvSpPr>
          <p:cNvPr id="10" name="标题占位符 1"/>
          <p:cNvSpPr txBox="1">
            <a:spLocks noChangeArrowheads="1"/>
          </p:cNvSpPr>
          <p:nvPr userDrawn="1"/>
        </p:nvSpPr>
        <p:spPr bwMode="auto">
          <a:xfrm>
            <a:off x="0" y="2889250"/>
            <a:ext cx="5105400" cy="107950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lgn="ctr">
              <a:defRPr/>
            </a:pPr>
            <a:r>
              <a:rPr lang="zh-CN" altLang="en-US" sz="4800" kern="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总结</a:t>
            </a:r>
            <a:endParaRPr lang="zh-TW" altLang="zh-CN" sz="4800" kern="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grpSp>
        <p:nvGrpSpPr>
          <p:cNvPr id="9" name="组合 8"/>
          <p:cNvGrpSpPr/>
          <p:nvPr userDrawn="1"/>
        </p:nvGrpSpPr>
        <p:grpSpPr>
          <a:xfrm>
            <a:off x="710880" y="1928702"/>
            <a:ext cx="3587349" cy="3036721"/>
            <a:chOff x="864135" y="2246295"/>
            <a:chExt cx="3587349" cy="3036721"/>
          </a:xfrm>
        </p:grpSpPr>
        <p:sp>
          <p:nvSpPr>
            <p:cNvPr id="12" name="椭圆 11"/>
            <p:cNvSpPr/>
            <p:nvPr userDrawn="1"/>
          </p:nvSpPr>
          <p:spPr>
            <a:xfrm>
              <a:off x="1348310" y="4694927"/>
              <a:ext cx="588089" cy="588089"/>
            </a:xfrm>
            <a:prstGeom prst="ellipse">
              <a:avLst/>
            </a:prstGeom>
            <a:noFill/>
            <a:ln w="1270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userDrawn="1"/>
          </p:nvSpPr>
          <p:spPr>
            <a:xfrm>
              <a:off x="2962055" y="4101828"/>
              <a:ext cx="926888" cy="926888"/>
            </a:xfrm>
            <a:prstGeom prst="ellipse">
              <a:avLst/>
            </a:prstGeom>
            <a:solidFill>
              <a:srgbClr val="515151">
                <a:alpha val="6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userDrawn="1"/>
          </p:nvSpPr>
          <p:spPr>
            <a:xfrm>
              <a:off x="2860808" y="2695667"/>
              <a:ext cx="1590676" cy="1590676"/>
            </a:xfrm>
            <a:prstGeom prst="ellipse">
              <a:avLst/>
            </a:prstGeom>
            <a:noFill/>
            <a:ln w="12700">
              <a:solidFill>
                <a:srgbClr val="51515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userDrawn="1"/>
          </p:nvSpPr>
          <p:spPr>
            <a:xfrm>
              <a:off x="1642355" y="2871191"/>
              <a:ext cx="1924945" cy="1895739"/>
            </a:xfrm>
            <a:prstGeom prst="ellipse">
              <a:avLst/>
            </a:prstGeom>
            <a:solidFill>
              <a:schemeClr val="bg1"/>
            </a:solidFill>
            <a:ln w="1143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椭圆 15"/>
            <p:cNvSpPr/>
            <p:nvPr userDrawn="1"/>
          </p:nvSpPr>
          <p:spPr>
            <a:xfrm>
              <a:off x="864135" y="2246295"/>
              <a:ext cx="804338" cy="804338"/>
            </a:xfrm>
            <a:prstGeom prst="ellipse">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userDrawn="1"/>
          </p:nvSpPr>
          <p:spPr>
            <a:xfrm>
              <a:off x="3257550" y="2352674"/>
              <a:ext cx="314325" cy="314325"/>
            </a:xfrm>
            <a:prstGeom prst="ellipse">
              <a:avLst/>
            </a:prstGeom>
            <a:solidFill>
              <a:srgbClr val="495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标题占位符 1"/>
            <p:cNvSpPr txBox="1">
              <a:spLocks noChangeArrowheads="1"/>
            </p:cNvSpPr>
            <p:nvPr userDrawn="1"/>
          </p:nvSpPr>
          <p:spPr bwMode="auto">
            <a:xfrm>
              <a:off x="1822066" y="3328761"/>
              <a:ext cx="1567542" cy="107950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lgn="ctr"/>
              <a:r>
                <a:rPr lang="zh-CN" altLang="en-US" sz="4000" dirty="0">
                  <a:latin typeface="阿里巴巴普惠体" panose="00020600040101010101" pitchFamily="18" charset="-122"/>
                  <a:ea typeface="阿里巴巴普惠体" panose="00020600040101010101" pitchFamily="18" charset="-122"/>
                  <a:cs typeface="阿里巴巴普惠体" panose="00020600040101010101" pitchFamily="18" charset="-122"/>
                </a:rPr>
                <a:t>总结</a:t>
              </a:r>
            </a:p>
          </p:txBody>
        </p:sp>
      </p:grpSp>
      <p:sp>
        <p:nvSpPr>
          <p:cNvPr id="21" name="标题 1"/>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今日作业">
    <p:spTree>
      <p:nvGrpSpPr>
        <p:cNvPr id="1" name=""/>
        <p:cNvGrpSpPr/>
        <p:nvPr/>
      </p:nvGrpSpPr>
      <p:grpSpPr>
        <a:xfrm>
          <a:off x="0" y="0"/>
          <a:ext cx="0" cy="0"/>
          <a:chOff x="0" y="0"/>
          <a:chExt cx="0" cy="0"/>
        </a:xfrm>
      </p:grpSpPr>
      <p:sp>
        <p:nvSpPr>
          <p:cNvPr id="43" name="矩形 42"/>
          <p:cNvSpPr/>
          <p:nvPr userDrawn="1"/>
        </p:nvSpPr>
        <p:spPr>
          <a:xfrm rot="2700000">
            <a:off x="3564412" y="3089727"/>
            <a:ext cx="936368" cy="936368"/>
          </a:xfrm>
          <a:prstGeom prst="rect">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39" name="矩形 38"/>
          <p:cNvSpPr/>
          <p:nvPr userDrawn="1"/>
        </p:nvSpPr>
        <p:spPr>
          <a:xfrm rot="2700000">
            <a:off x="3711024" y="4032814"/>
            <a:ext cx="643144" cy="643144"/>
          </a:xfrm>
          <a:prstGeom prst="rect">
            <a:avLst/>
          </a:prstGeom>
          <a:noFill/>
          <a:ln w="12700">
            <a:solidFill>
              <a:srgbClr val="51515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1" name="矩形 40"/>
          <p:cNvSpPr/>
          <p:nvPr userDrawn="1"/>
        </p:nvSpPr>
        <p:spPr>
          <a:xfrm rot="2700000">
            <a:off x="1595908" y="2140629"/>
            <a:ext cx="219635" cy="219635"/>
          </a:xfrm>
          <a:prstGeom prst="rect">
            <a:avLst/>
          </a:prstGeom>
          <a:solidFill>
            <a:srgbClr val="495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2" name="矩形 41"/>
          <p:cNvSpPr/>
          <p:nvPr userDrawn="1"/>
        </p:nvSpPr>
        <p:spPr>
          <a:xfrm rot="2700000">
            <a:off x="1559312" y="4247863"/>
            <a:ext cx="494750" cy="494750"/>
          </a:xfrm>
          <a:prstGeom prst="rect">
            <a:avLst/>
          </a:prstGeom>
          <a:solidFill>
            <a:srgbClr val="515151">
              <a:alpha val="6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4" name="矩形 43"/>
          <p:cNvSpPr/>
          <p:nvPr userDrawn="1"/>
        </p:nvSpPr>
        <p:spPr>
          <a:xfrm rot="2700000">
            <a:off x="986540" y="2161712"/>
            <a:ext cx="361655" cy="361655"/>
          </a:xfrm>
          <a:prstGeom prst="rect">
            <a:avLst/>
          </a:prstGeom>
          <a:noFill/>
          <a:ln w="12700">
            <a:solidFill>
              <a:srgbClr val="51515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0" name="矩形 39"/>
          <p:cNvSpPr/>
          <p:nvPr userDrawn="1"/>
        </p:nvSpPr>
        <p:spPr>
          <a:xfrm rot="2700000">
            <a:off x="1815645" y="2537749"/>
            <a:ext cx="1828800" cy="1828800"/>
          </a:xfrm>
          <a:prstGeom prst="rect">
            <a:avLst/>
          </a:prstGeom>
          <a:solidFill>
            <a:schemeClr val="bg1"/>
          </a:solidFill>
          <a:ln w="1143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8" name="文本占位符 3"/>
          <p:cNvSpPr>
            <a:spLocks noGrp="1"/>
          </p:cNvSpPr>
          <p:nvPr>
            <p:ph type="body" sz="quarter" idx="10" hasCustomPrompt="1"/>
          </p:nvPr>
        </p:nvSpPr>
        <p:spPr>
          <a:xfrm>
            <a:off x="5126584" y="1371600"/>
            <a:ext cx="5760538" cy="4673600"/>
          </a:xfrm>
          <a:prstGeom prst="rect">
            <a:avLst/>
          </a:prstGeom>
        </p:spPr>
        <p:txBody>
          <a:bodyPr anchor="ctr"/>
          <a:lstStyle>
            <a:lvl1pPr marL="342900" marR="0" indent="-342900" algn="l" defTabSz="914400" rtl="0" eaLnBrk="0" fontAlgn="base" latinLnBrk="0" hangingPunct="0">
              <a:lnSpc>
                <a:spcPct val="200000"/>
              </a:lnSpc>
              <a:spcBef>
                <a:spcPct val="20000"/>
              </a:spcBef>
              <a:spcAft>
                <a:spcPct val="0"/>
              </a:spcAft>
              <a:buClrTx/>
              <a:buSzTx/>
              <a:buFont typeface="+mj-lt"/>
              <a:buAutoNum type="arabicPeriod"/>
              <a:defRPr sz="1800">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609600" indent="0">
              <a:buNone/>
              <a:defRPr/>
            </a:lvl2pPr>
            <a:lvl3pPr marL="1219200" indent="0">
              <a:buNone/>
              <a:defRPr/>
            </a:lvl3pPr>
            <a:lvl4pPr marL="1828800" indent="0">
              <a:buNone/>
              <a:defRPr/>
            </a:lvl4pPr>
          </a:lstStyle>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endParaRPr lang="zh-CN" altLang="en-US" dirty="0"/>
          </a:p>
        </p:txBody>
      </p:sp>
      <p:sp>
        <p:nvSpPr>
          <p:cNvPr id="21" name="标题 1"/>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sp>
        <p:nvSpPr>
          <p:cNvPr id="33" name="标题占位符 1"/>
          <p:cNvSpPr txBox="1">
            <a:spLocks noChangeArrowheads="1"/>
          </p:cNvSpPr>
          <p:nvPr userDrawn="1"/>
        </p:nvSpPr>
        <p:spPr bwMode="auto">
          <a:xfrm>
            <a:off x="1938193" y="2679748"/>
            <a:ext cx="1567542" cy="154657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lgn="ctr"/>
            <a:r>
              <a:rPr lang="zh-CN" altLang="en-US" sz="3600" dirty="0">
                <a:latin typeface="阿里巴巴普惠体" panose="00020600040101010101" pitchFamily="18" charset="-122"/>
                <a:ea typeface="阿里巴巴普惠体" panose="00020600040101010101" pitchFamily="18" charset="-122"/>
                <a:cs typeface="阿里巴巴普惠体" panose="00020600040101010101" pitchFamily="18" charset="-122"/>
              </a:rPr>
              <a:t>今日</a:t>
            </a:r>
            <a:endParaRPr lang="en-US" altLang="zh-CN" sz="360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algn="ctr"/>
            <a:r>
              <a:rPr lang="zh-CN" altLang="en-US" sz="3600" dirty="0">
                <a:latin typeface="阿里巴巴普惠体" panose="00020600040101010101" pitchFamily="18" charset="-122"/>
                <a:ea typeface="阿里巴巴普惠体" panose="00020600040101010101" pitchFamily="18" charset="-122"/>
                <a:cs typeface="阿里巴巴普惠体" panose="00020600040101010101" pitchFamily="18" charset="-122"/>
              </a:rPr>
              <a:t>作业</a:t>
            </a:r>
          </a:p>
        </p:txBody>
      </p:sp>
      <p:sp>
        <p:nvSpPr>
          <p:cNvPr id="45" name="矩形 44"/>
          <p:cNvSpPr/>
          <p:nvPr userDrawn="1"/>
        </p:nvSpPr>
        <p:spPr>
          <a:xfrm rot="2700000">
            <a:off x="4273426" y="2466440"/>
            <a:ext cx="263657" cy="263657"/>
          </a:xfrm>
          <a:prstGeom prst="rect">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章节页版式（一级+二级标题）">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5273040" y="2398078"/>
            <a:ext cx="6725920" cy="548322"/>
          </a:xfrm>
          <a:prstGeom prst="rect">
            <a:avLst/>
          </a:prstGeom>
        </p:spPr>
        <p:txBody>
          <a:bodyPr anchor="t">
            <a:normAutofit/>
          </a:bodyPr>
          <a:lstStyle>
            <a:lvl1pPr algn="l">
              <a:defRPr sz="3600" b="0" i="0">
                <a:solidFill>
                  <a:schemeClr val="tx1">
                    <a:lumMod val="85000"/>
                    <a:lumOff val="15000"/>
                  </a:schemeClr>
                </a:solidFill>
                <a:latin typeface="Alibaba PuHuiTi B" pitchFamily="18" charset="-122"/>
                <a:ea typeface="Alibaba PuHuiTi B" pitchFamily="18" charset="-122"/>
                <a:cs typeface="Alibaba PuHuiTi B" pitchFamily="18" charset="-122"/>
              </a:defRPr>
            </a:lvl1pPr>
          </a:lstStyle>
          <a:p>
            <a:r>
              <a:rPr kumimoji="1" lang="zh-CN" altLang="en-US" dirty="0"/>
              <a:t>标题，右侧章节自行设置，如</a:t>
            </a:r>
            <a:r>
              <a:rPr kumimoji="1" lang="en-US" altLang="zh-CN" dirty="0"/>
              <a:t>01</a:t>
            </a:r>
            <a:endParaRPr kumimoji="1" lang="zh-CN" altLang="en-US" dirty="0"/>
          </a:p>
        </p:txBody>
      </p:sp>
      <p:sp>
        <p:nvSpPr>
          <p:cNvPr id="16" name="文本占位符 15"/>
          <p:cNvSpPr>
            <a:spLocks noGrp="1"/>
          </p:cNvSpPr>
          <p:nvPr>
            <p:ph type="body" idx="10" hasCustomPrompt="1"/>
          </p:nvPr>
        </p:nvSpPr>
        <p:spPr>
          <a:xfrm>
            <a:off x="5273040" y="3069272"/>
            <a:ext cx="5466080" cy="2031047"/>
          </a:xfrm>
          <a:prstGeom prst="rect">
            <a:avLst/>
          </a:prstGeom>
        </p:spPr>
        <p:txBody>
          <a:bodyPr/>
          <a:lstStyle>
            <a:lvl1pPr>
              <a:lnSpc>
                <a:spcPct val="150000"/>
              </a:lnSpc>
              <a:defRPr sz="1600" b="0" i="0">
                <a:solidFill>
                  <a:schemeClr val="tx1">
                    <a:lumMod val="65000"/>
                    <a:lumOff val="35000"/>
                  </a:schemeClr>
                </a:solidFill>
                <a:latin typeface="Alibaba PuHuiTi R" pitchFamily="18" charset="-122"/>
                <a:ea typeface="Alibaba PuHuiTi R" pitchFamily="18" charset="-122"/>
                <a:cs typeface="Alibaba PuHuiTi R" pitchFamily="18" charset="-122"/>
              </a:defRPr>
            </a:lvl1pPr>
            <a:lvl2pPr>
              <a:buNone/>
              <a:defRPr b="0" i="0">
                <a:latin typeface="Alibaba PuHuiTi R" pitchFamily="18" charset="-122"/>
                <a:ea typeface="Alibaba PuHuiTi R" pitchFamily="18" charset="-122"/>
                <a:cs typeface="Alibaba PuHuiTi R" pitchFamily="18" charset="-122"/>
              </a:defRPr>
            </a:lvl2pPr>
            <a:lvl3pPr>
              <a:defRPr b="0" i="0">
                <a:latin typeface="Alibaba PuHuiTi R" pitchFamily="18" charset="-122"/>
                <a:ea typeface="Alibaba PuHuiTi R" pitchFamily="18" charset="-122"/>
                <a:cs typeface="Alibaba PuHuiTi R" pitchFamily="18" charset="-122"/>
              </a:defRPr>
            </a:lvl3pPr>
            <a:lvl4pPr>
              <a:defRPr b="0" i="0">
                <a:latin typeface="Alibaba PuHuiTi R" pitchFamily="18" charset="-122"/>
                <a:ea typeface="Alibaba PuHuiTi R" pitchFamily="18" charset="-122"/>
                <a:cs typeface="Alibaba PuHuiTi R" pitchFamily="18" charset="-122"/>
              </a:defRPr>
            </a:lvl4pPr>
            <a:lvl5pPr>
              <a:defRPr b="0" i="0">
                <a:latin typeface="Alibaba PuHuiTi R" pitchFamily="18" charset="-122"/>
                <a:ea typeface="Alibaba PuHuiTi R" pitchFamily="18" charset="-122"/>
                <a:cs typeface="Alibaba PuHuiTi R" pitchFamily="18" charset="-122"/>
              </a:defRPr>
            </a:lvl5pPr>
          </a:lstStyle>
          <a:p>
            <a:pPr lvl="0"/>
            <a:r>
              <a:rPr kumimoji="1" lang="zh-CN" altLang="en-US" dirty="0"/>
              <a:t>输入具体主讲内容</a:t>
            </a:r>
            <a:endParaRPr kumimoji="1" lang="en-US" altLang="zh-CN" dirty="0"/>
          </a:p>
          <a:p>
            <a:pPr lvl="0"/>
            <a:r>
              <a:rPr kumimoji="1" lang="zh-CN" altLang="en-US" dirty="0"/>
              <a:t>可根据标题数量调整字体大小</a:t>
            </a:r>
          </a:p>
        </p:txBody>
      </p:sp>
      <p:sp>
        <p:nvSpPr>
          <p:cNvPr id="17" name="文本占位符 13"/>
          <p:cNvSpPr>
            <a:spLocks noGrp="1"/>
          </p:cNvSpPr>
          <p:nvPr>
            <p:ph type="body" sz="quarter" idx="11" hasCustomPrompt="1"/>
          </p:nvPr>
        </p:nvSpPr>
        <p:spPr>
          <a:xfrm>
            <a:off x="3881755" y="2468880"/>
            <a:ext cx="1127125" cy="1148080"/>
          </a:xfrm>
          <a:prstGeom prst="rect">
            <a:avLst/>
          </a:prstGeom>
        </p:spPr>
        <p:txBody>
          <a:bodyPr anchor="ctr"/>
          <a:lstStyle>
            <a:lvl1pPr algn="ctr">
              <a:buNone/>
              <a:defRPr sz="4000" b="1" i="0">
                <a:solidFill>
                  <a:srgbClr val="FFFFFF"/>
                </a:solidFill>
                <a:latin typeface="Alibaba PuHuiTi B" pitchFamily="18" charset="-122"/>
                <a:ea typeface="Alibaba PuHuiTi B" pitchFamily="18" charset="-122"/>
                <a:cs typeface="Alibaba PuHuiTi B" pitchFamily="18" charset="-122"/>
              </a:defRPr>
            </a:lvl1pPr>
            <a:lvl2pPr>
              <a:buNone/>
              <a:defRPr/>
            </a:lvl2pPr>
            <a:lvl3pPr>
              <a:buNone/>
              <a:defRPr/>
            </a:lvl3pPr>
            <a:lvl4pPr>
              <a:buNone/>
              <a:defRPr/>
            </a:lvl4pPr>
            <a:lvl5pPr>
              <a:buNone/>
              <a:defRPr/>
            </a:lvl5pPr>
          </a:lstStyle>
          <a:p>
            <a:pPr lvl="0"/>
            <a:r>
              <a:rPr kumimoji="1" lang="zh-CN" altLang="en-US" dirty="0"/>
              <a:t>章</a:t>
            </a: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正文内容（无编号）">
    <p:spTree>
      <p:nvGrpSpPr>
        <p:cNvPr id="1" name=""/>
        <p:cNvGrpSpPr/>
        <p:nvPr/>
      </p:nvGrpSpPr>
      <p:grpSpPr>
        <a:xfrm>
          <a:off x="0" y="0"/>
          <a:ext cx="0" cy="0"/>
          <a:chOff x="0" y="0"/>
          <a:chExt cx="0" cy="0"/>
        </a:xfrm>
      </p:grpSpPr>
      <p:sp>
        <p:nvSpPr>
          <p:cNvPr id="12" name="文本占位符 11"/>
          <p:cNvSpPr>
            <a:spLocks noGrp="1"/>
          </p:cNvSpPr>
          <p:nvPr>
            <p:ph type="body" sz="quarter" idx="11" hasCustomPrompt="1"/>
          </p:nvPr>
        </p:nvSpPr>
        <p:spPr>
          <a:xfrm>
            <a:off x="710880" y="940081"/>
            <a:ext cx="9845675" cy="4871439"/>
          </a:xfrm>
          <a:prstGeom prst="rect">
            <a:avLst/>
          </a:prstGeom>
        </p:spPr>
        <p:txBody>
          <a:bodyPr/>
          <a:lstStyle>
            <a:lvl1pPr marL="0" indent="0">
              <a:lnSpc>
                <a:spcPct val="150000"/>
              </a:lnSpc>
              <a:buNone/>
              <a:defRPr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此为正文内容，字体不可改，阿里巴巴普惠体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p>
        </p:txBody>
      </p:sp>
      <p:sp>
        <p:nvSpPr>
          <p:cNvPr id="4" name="标题 1"/>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997B5FA-0921-464F-AAE1-844C04324D75}" type="datetimeFigureOut">
              <a:rPr lang="zh-CN" altLang="en-US" smtClean="0"/>
              <a:t>2024/7/25</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二级标题+正文内容（数字编号）">
    <p:spTree>
      <p:nvGrpSpPr>
        <p:cNvPr id="1" name=""/>
        <p:cNvGrpSpPr/>
        <p:nvPr/>
      </p:nvGrpSpPr>
      <p:grpSpPr>
        <a:xfrm>
          <a:off x="0" y="0"/>
          <a:ext cx="0" cy="0"/>
          <a:chOff x="0" y="0"/>
          <a:chExt cx="0" cy="0"/>
        </a:xfrm>
      </p:grpSpPr>
      <p:sp>
        <p:nvSpPr>
          <p:cNvPr id="4" name="文本占位符 11"/>
          <p:cNvSpPr>
            <a:spLocks noGrp="1"/>
          </p:cNvSpPr>
          <p:nvPr>
            <p:ph type="body" sz="quarter" idx="11" hasCustomPrompt="1"/>
          </p:nvPr>
        </p:nvSpPr>
        <p:spPr>
          <a:xfrm>
            <a:off x="710879" y="1646133"/>
            <a:ext cx="10719120" cy="4219575"/>
          </a:xfrm>
          <a:prstGeom prst="rect">
            <a:avLst/>
          </a:prstGeom>
        </p:spPr>
        <p:txBody>
          <a:bodyPr/>
          <a:lstStyle>
            <a:lvl1pPr marL="360045" indent="-360045">
              <a:lnSpc>
                <a:spcPct val="150000"/>
              </a:lnSpc>
              <a:buClr>
                <a:srgbClr val="404040"/>
              </a:buClr>
              <a:buSzPct val="85000"/>
              <a:buFont typeface="+mj-lt"/>
              <a:buAutoNum type="arabicPeriod"/>
              <a:defRPr lang="en-US" altLang="zh-CN"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90" indent="-360045">
              <a:lnSpc>
                <a:spcPct val="150000"/>
              </a:lnSpc>
              <a:buFont typeface="+mj-lt"/>
              <a:buAutoNum type="arabicPeriod"/>
              <a:defRPr lang="en-US" altLang="zh-CN" sz="1400" b="0" i="0" dirty="0">
                <a:latin typeface="Alibaba PuHuiTi R" pitchFamily="18" charset="-122"/>
                <a:ea typeface="Alibaba PuHuiTi R" pitchFamily="18" charset="-122"/>
                <a:cs typeface="Alibaba PuHuiTi R" pitchFamily="18" charset="-122"/>
              </a:defRPr>
            </a:lvl2pPr>
            <a:lvl3pPr marL="1079500" indent="-358775">
              <a:lnSpc>
                <a:spcPct val="150000"/>
              </a:lnSpc>
              <a:buFont typeface="+mj-ea"/>
              <a:buAutoNum type="circleNumDbPlain"/>
              <a:defRPr lang="zh-CN" altLang="en-US" sz="1400" b="0" i="0" dirty="0"/>
            </a:lvl3pPr>
          </a:lstStyle>
          <a:p>
            <a:pPr marL="0" lvl="0" indent="0">
              <a:lnSpc>
                <a:spcPct val="150000"/>
              </a:lnSpc>
              <a:buNone/>
            </a:pPr>
            <a:r>
              <a:rPr lang="zh-CN" altLang="en-US" dirty="0"/>
              <a:t>此处以罗列的方式表达</a:t>
            </a:r>
            <a:r>
              <a:rPr lang="en-US" altLang="zh-CN" dirty="0"/>
              <a:t>XXX</a:t>
            </a:r>
            <a:r>
              <a:rPr lang="zh-CN" altLang="en-US" dirty="0"/>
              <a:t>技术特性</a:t>
            </a:r>
            <a:r>
              <a:rPr lang="en-US" altLang="zh-CN" dirty="0"/>
              <a:t>/</a:t>
            </a:r>
            <a:r>
              <a:rPr lang="zh-CN" altLang="en-US" dirty="0"/>
              <a:t>要点等</a:t>
            </a:r>
            <a:endParaRPr lang="en-US" altLang="zh-CN" dirty="0"/>
          </a:p>
          <a:p>
            <a:pPr lvl="1"/>
            <a:r>
              <a:rPr lang="zh-CN" altLang="en-US" dirty="0"/>
              <a:t>技术特性</a:t>
            </a:r>
            <a:r>
              <a:rPr lang="en-US" altLang="zh-CN" dirty="0"/>
              <a:t>1</a:t>
            </a:r>
          </a:p>
          <a:p>
            <a:pPr lvl="1"/>
            <a:r>
              <a:rPr lang="zh-CN" altLang="en-US" dirty="0"/>
              <a:t>技术特性</a:t>
            </a:r>
            <a:r>
              <a:rPr lang="en-US" altLang="zh-CN" dirty="0"/>
              <a:t>2</a:t>
            </a:r>
          </a:p>
          <a:p>
            <a:pPr lvl="2"/>
            <a:r>
              <a:rPr lang="zh-CN" altLang="en-US" dirty="0"/>
              <a:t>要点</a:t>
            </a:r>
            <a:r>
              <a:rPr lang="en-US" altLang="zh-CN" dirty="0"/>
              <a:t>1</a:t>
            </a:r>
          </a:p>
          <a:p>
            <a:pPr lvl="2"/>
            <a:r>
              <a:rPr lang="zh-CN" altLang="en-US" dirty="0"/>
              <a:t>要点</a:t>
            </a:r>
            <a:r>
              <a:rPr lang="en-US" altLang="zh-CN" dirty="0"/>
              <a:t>2</a:t>
            </a:r>
            <a:endParaRPr lang="zh-CN" altLang="en-US" dirty="0"/>
          </a:p>
        </p:txBody>
      </p:sp>
      <p:sp>
        <p:nvSpPr>
          <p:cNvPr id="5" name="标题 1"/>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sp>
        <p:nvSpPr>
          <p:cNvPr id="6" name="文本占位符 9"/>
          <p:cNvSpPr>
            <a:spLocks noGrp="1"/>
          </p:cNvSpPr>
          <p:nvPr>
            <p:ph type="body" sz="quarter" idx="10" hasCustomPrompt="1"/>
          </p:nvPr>
        </p:nvSpPr>
        <p:spPr>
          <a:xfrm>
            <a:off x="710881" y="940081"/>
            <a:ext cx="10719120" cy="517190"/>
          </a:xfrm>
          <a:prstGeom prst="rect">
            <a:avLst/>
          </a:prstGeom>
        </p:spPr>
        <p:txBody>
          <a:bodyPr anchor="ctr" anchorCtr="0"/>
          <a:lstStyle>
            <a:lvl1pPr marL="0" indent="0">
              <a:buNone/>
              <a:defRPr sz="1800" b="1">
                <a:solidFill>
                  <a:srgbClr val="404040"/>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正文二级标题</a:t>
            </a:r>
            <a:r>
              <a:rPr lang="en-US" altLang="zh-CN" dirty="0"/>
              <a:t>-</a:t>
            </a:r>
            <a:r>
              <a:rPr lang="zh-CN" altLang="en-US" dirty="0"/>
              <a:t>阿里巴巴普惠体</a:t>
            </a:r>
            <a:r>
              <a:rPr lang="en-US" altLang="zh-CN" dirty="0"/>
              <a:t>18</a:t>
            </a:r>
            <a:r>
              <a:rPr lang="zh-CN" altLang="en-US" dirty="0"/>
              <a:t>号</a:t>
            </a: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55.xml"/><Relationship Id="rId13" Type="http://schemas.openxmlformats.org/officeDocument/2006/relationships/slideLayout" Target="../slideLayouts/slideLayout60.xml"/><Relationship Id="rId3" Type="http://schemas.openxmlformats.org/officeDocument/2006/relationships/slideLayout" Target="../slideLayouts/slideLayout50.xml"/><Relationship Id="rId7" Type="http://schemas.openxmlformats.org/officeDocument/2006/relationships/slideLayout" Target="../slideLayouts/slideLayout54.xml"/><Relationship Id="rId12" Type="http://schemas.openxmlformats.org/officeDocument/2006/relationships/slideLayout" Target="../slideLayouts/slideLayout59.xml"/><Relationship Id="rId2" Type="http://schemas.openxmlformats.org/officeDocument/2006/relationships/slideLayout" Target="../slideLayouts/slideLayout49.xml"/><Relationship Id="rId1" Type="http://schemas.openxmlformats.org/officeDocument/2006/relationships/slideLayout" Target="../slideLayouts/slideLayout48.xml"/><Relationship Id="rId6" Type="http://schemas.openxmlformats.org/officeDocument/2006/relationships/slideLayout" Target="../slideLayouts/slideLayout53.xml"/><Relationship Id="rId11" Type="http://schemas.openxmlformats.org/officeDocument/2006/relationships/slideLayout" Target="../slideLayouts/slideLayout58.xml"/><Relationship Id="rId5" Type="http://schemas.openxmlformats.org/officeDocument/2006/relationships/slideLayout" Target="../slideLayouts/slideLayout52.xml"/><Relationship Id="rId15" Type="http://schemas.openxmlformats.org/officeDocument/2006/relationships/image" Target="../media/image4.png"/><Relationship Id="rId10" Type="http://schemas.openxmlformats.org/officeDocument/2006/relationships/slideLayout" Target="../slideLayouts/slideLayout57.xml"/><Relationship Id="rId4" Type="http://schemas.openxmlformats.org/officeDocument/2006/relationships/slideLayout" Target="../slideLayouts/slideLayout51.xml"/><Relationship Id="rId9" Type="http://schemas.openxmlformats.org/officeDocument/2006/relationships/slideLayout" Target="../slideLayouts/slideLayout56.xml"/><Relationship Id="rId14" Type="http://schemas.openxmlformats.org/officeDocument/2006/relationships/theme" Target="../theme/theme10.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68.xml"/><Relationship Id="rId13" Type="http://schemas.openxmlformats.org/officeDocument/2006/relationships/slideLayout" Target="../slideLayouts/slideLayout73.xml"/><Relationship Id="rId3" Type="http://schemas.openxmlformats.org/officeDocument/2006/relationships/slideLayout" Target="../slideLayouts/slideLayout63.xml"/><Relationship Id="rId7" Type="http://schemas.openxmlformats.org/officeDocument/2006/relationships/slideLayout" Target="../slideLayouts/slideLayout67.xml"/><Relationship Id="rId12" Type="http://schemas.openxmlformats.org/officeDocument/2006/relationships/slideLayout" Target="../slideLayouts/slideLayout72.xml"/><Relationship Id="rId2" Type="http://schemas.openxmlformats.org/officeDocument/2006/relationships/slideLayout" Target="../slideLayouts/slideLayout62.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5" Type="http://schemas.openxmlformats.org/officeDocument/2006/relationships/slideLayout" Target="../slideLayouts/slideLayout65.xml"/><Relationship Id="rId15" Type="http://schemas.openxmlformats.org/officeDocument/2006/relationships/image" Target="../media/image4.png"/><Relationship Id="rId10" Type="http://schemas.openxmlformats.org/officeDocument/2006/relationships/slideLayout" Target="../slideLayouts/slideLayout70.xml"/><Relationship Id="rId4" Type="http://schemas.openxmlformats.org/officeDocument/2006/relationships/slideLayout" Target="../slideLayouts/slideLayout64.xml"/><Relationship Id="rId9" Type="http://schemas.openxmlformats.org/officeDocument/2006/relationships/slideLayout" Target="../slideLayouts/slideLayout69.xml"/><Relationship Id="rId14" Type="http://schemas.openxmlformats.org/officeDocument/2006/relationships/theme" Target="../theme/theme11.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81.xml"/><Relationship Id="rId13" Type="http://schemas.openxmlformats.org/officeDocument/2006/relationships/slideLayout" Target="../slideLayouts/slideLayout86.xml"/><Relationship Id="rId3" Type="http://schemas.openxmlformats.org/officeDocument/2006/relationships/slideLayout" Target="../slideLayouts/slideLayout76.xml"/><Relationship Id="rId7" Type="http://schemas.openxmlformats.org/officeDocument/2006/relationships/slideLayout" Target="../slideLayouts/slideLayout80.xml"/><Relationship Id="rId12" Type="http://schemas.openxmlformats.org/officeDocument/2006/relationships/slideLayout" Target="../slideLayouts/slideLayout85.xml"/><Relationship Id="rId2" Type="http://schemas.openxmlformats.org/officeDocument/2006/relationships/slideLayout" Target="../slideLayouts/slideLayout75.xml"/><Relationship Id="rId1" Type="http://schemas.openxmlformats.org/officeDocument/2006/relationships/slideLayout" Target="../slideLayouts/slideLayout74.xml"/><Relationship Id="rId6" Type="http://schemas.openxmlformats.org/officeDocument/2006/relationships/slideLayout" Target="../slideLayouts/slideLayout79.xml"/><Relationship Id="rId11" Type="http://schemas.openxmlformats.org/officeDocument/2006/relationships/slideLayout" Target="../slideLayouts/slideLayout84.xml"/><Relationship Id="rId5" Type="http://schemas.openxmlformats.org/officeDocument/2006/relationships/slideLayout" Target="../slideLayouts/slideLayout78.xml"/><Relationship Id="rId15" Type="http://schemas.openxmlformats.org/officeDocument/2006/relationships/image" Target="../media/image4.png"/><Relationship Id="rId10" Type="http://schemas.openxmlformats.org/officeDocument/2006/relationships/slideLayout" Target="../slideLayouts/slideLayout83.xml"/><Relationship Id="rId4" Type="http://schemas.openxmlformats.org/officeDocument/2006/relationships/slideLayout" Target="../slideLayouts/slideLayout77.xml"/><Relationship Id="rId9" Type="http://schemas.openxmlformats.org/officeDocument/2006/relationships/slideLayout" Target="../slideLayouts/slideLayout82.xml"/><Relationship Id="rId14"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3" Type="http://schemas.openxmlformats.org/officeDocument/2006/relationships/slideLayout" Target="../slideLayouts/slideLayout89.xml"/><Relationship Id="rId2" Type="http://schemas.openxmlformats.org/officeDocument/2006/relationships/slideLayout" Target="../slideLayouts/slideLayout88.xml"/><Relationship Id="rId1" Type="http://schemas.openxmlformats.org/officeDocument/2006/relationships/slideLayout" Target="../slideLayouts/slideLayout87.xml"/><Relationship Id="rId4" Type="http://schemas.openxmlformats.org/officeDocument/2006/relationships/theme" Target="../theme/theme13.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heme" Target="../theme/theme3.xml"/><Relationship Id="rId1" Type="http://schemas.openxmlformats.org/officeDocument/2006/relationships/slideLayout" Target="../slideLayouts/slideLayout3.xml"/><Relationship Id="rId4" Type="http://schemas.openxmlformats.org/officeDocument/2006/relationships/image" Target="../media/image3.svg"/></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5.xml"/><Relationship Id="rId1" Type="http://schemas.openxmlformats.org/officeDocument/2006/relationships/slideLayout" Target="../slideLayouts/slideLayout4.xml"/></Relationships>
</file>

<file path=ppt/slideMasters/_rels/slideMaster5.xml.rels><?xml version="1.0" encoding="UTF-8" standalone="yes"?>
<Relationships xmlns="http://schemas.openxmlformats.org/package/2006/relationships"><Relationship Id="rId2" Type="http://schemas.openxmlformats.org/officeDocument/2006/relationships/theme" Target="../theme/theme5.xml"/><Relationship Id="rId1" Type="http://schemas.openxmlformats.org/officeDocument/2006/relationships/slideLayout" Target="../slideLayouts/slideLayout6.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4.xml"/><Relationship Id="rId13" Type="http://schemas.openxmlformats.org/officeDocument/2006/relationships/slideLayout" Target="../slideLayouts/slideLayout19.xml"/><Relationship Id="rId3" Type="http://schemas.openxmlformats.org/officeDocument/2006/relationships/slideLayout" Target="../slideLayouts/slideLayout9.xml"/><Relationship Id="rId7" Type="http://schemas.openxmlformats.org/officeDocument/2006/relationships/slideLayout" Target="../slideLayouts/slideLayout13.xml"/><Relationship Id="rId12" Type="http://schemas.openxmlformats.org/officeDocument/2006/relationships/slideLayout" Target="../slideLayouts/slideLayout18.xml"/><Relationship Id="rId2" Type="http://schemas.openxmlformats.org/officeDocument/2006/relationships/slideLayout" Target="../slideLayouts/slideLayout8.xml"/><Relationship Id="rId16"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slideLayout" Target="../slideLayouts/slideLayout12.xml"/><Relationship Id="rId11" Type="http://schemas.openxmlformats.org/officeDocument/2006/relationships/slideLayout" Target="../slideLayouts/slideLayout17.xml"/><Relationship Id="rId5" Type="http://schemas.openxmlformats.org/officeDocument/2006/relationships/slideLayout" Target="../slideLayouts/slideLayout11.xml"/><Relationship Id="rId15" Type="http://schemas.openxmlformats.org/officeDocument/2006/relationships/theme" Target="../theme/theme6.xml"/><Relationship Id="rId10" Type="http://schemas.openxmlformats.org/officeDocument/2006/relationships/slideLayout" Target="../slideLayouts/slideLayout16.xml"/><Relationship Id="rId4" Type="http://schemas.openxmlformats.org/officeDocument/2006/relationships/slideLayout" Target="../slideLayouts/slideLayout10.xml"/><Relationship Id="rId9" Type="http://schemas.openxmlformats.org/officeDocument/2006/relationships/slideLayout" Target="../slideLayouts/slideLayout15.xml"/><Relationship Id="rId14" Type="http://schemas.openxmlformats.org/officeDocument/2006/relationships/slideLayout" Target="../slideLayouts/slideLayout20.xml"/></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theme" Target="../theme/theme7.xml"/><Relationship Id="rId1" Type="http://schemas.openxmlformats.org/officeDocument/2006/relationships/slideLayout" Target="../slideLayouts/slideLayout21.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slideLayout" Target="../slideLayouts/slideLayout34.xml"/><Relationship Id="rId3" Type="http://schemas.openxmlformats.org/officeDocument/2006/relationships/slideLayout" Target="../slideLayouts/slideLayout24.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5" Type="http://schemas.openxmlformats.org/officeDocument/2006/relationships/image" Target="../media/image4.png"/><Relationship Id="rId10" Type="http://schemas.openxmlformats.org/officeDocument/2006/relationships/slideLayout" Target="../slideLayouts/slideLayout31.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slideLayout" Target="../slideLayouts/slideLayout47.xml"/><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2" Type="http://schemas.openxmlformats.org/officeDocument/2006/relationships/slideLayout" Target="../slideLayouts/slideLayout36.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5" Type="http://schemas.openxmlformats.org/officeDocument/2006/relationships/image" Target="../media/image4.png"/><Relationship Id="rId10" Type="http://schemas.openxmlformats.org/officeDocument/2006/relationships/slideLayout" Target="../slideLayouts/slideLayout44.xml"/><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theme" Target="../theme/theme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6" name="图片 2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721677" y="5726430"/>
            <a:ext cx="2748647" cy="448662"/>
          </a:xfrm>
          <a:prstGeom prst="rect">
            <a:avLst/>
          </a:prstGeom>
        </p:spPr>
      </p:pic>
      <p:sp>
        <p:nvSpPr>
          <p:cNvPr id="30" name="六边形 29"/>
          <p:cNvSpPr/>
          <p:nvPr userDrawn="1"/>
        </p:nvSpPr>
        <p:spPr>
          <a:xfrm rot="5400000">
            <a:off x="8672366" y="-244234"/>
            <a:ext cx="1034350" cy="1136649"/>
          </a:xfrm>
          <a:custGeom>
            <a:avLst/>
            <a:gdLst>
              <a:gd name="connsiteX0" fmla="*/ 0 w 1318512"/>
              <a:gd name="connsiteY0" fmla="*/ 568325 h 1136649"/>
              <a:gd name="connsiteX1" fmla="*/ 284162 w 1318512"/>
              <a:gd name="connsiteY1" fmla="*/ 0 h 1136649"/>
              <a:gd name="connsiteX2" fmla="*/ 1034350 w 1318512"/>
              <a:gd name="connsiteY2" fmla="*/ 0 h 1136649"/>
              <a:gd name="connsiteX3" fmla="*/ 1318512 w 1318512"/>
              <a:gd name="connsiteY3" fmla="*/ 568325 h 1136649"/>
              <a:gd name="connsiteX4" fmla="*/ 1034350 w 1318512"/>
              <a:gd name="connsiteY4" fmla="*/ 1136649 h 1136649"/>
              <a:gd name="connsiteX5" fmla="*/ 284162 w 1318512"/>
              <a:gd name="connsiteY5" fmla="*/ 1136649 h 1136649"/>
              <a:gd name="connsiteX6" fmla="*/ 0 w 1318512"/>
              <a:gd name="connsiteY6" fmla="*/ 568325 h 1136649"/>
              <a:gd name="connsiteX0-1" fmla="*/ 0 w 1034350"/>
              <a:gd name="connsiteY0-2" fmla="*/ 1136649 h 1136649"/>
              <a:gd name="connsiteX1-3" fmla="*/ 0 w 1034350"/>
              <a:gd name="connsiteY1-4" fmla="*/ 0 h 1136649"/>
              <a:gd name="connsiteX2-5" fmla="*/ 750188 w 1034350"/>
              <a:gd name="connsiteY2-6" fmla="*/ 0 h 1136649"/>
              <a:gd name="connsiteX3-7" fmla="*/ 1034350 w 1034350"/>
              <a:gd name="connsiteY3-8" fmla="*/ 568325 h 1136649"/>
              <a:gd name="connsiteX4-9" fmla="*/ 750188 w 1034350"/>
              <a:gd name="connsiteY4-10" fmla="*/ 1136649 h 1136649"/>
              <a:gd name="connsiteX5-11" fmla="*/ 0 w 1034350"/>
              <a:gd name="connsiteY5-12" fmla="*/ 1136649 h 113664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1034350" h="1136649">
                <a:moveTo>
                  <a:pt x="0" y="1136649"/>
                </a:moveTo>
                <a:lnTo>
                  <a:pt x="0" y="0"/>
                </a:lnTo>
                <a:lnTo>
                  <a:pt x="750188" y="0"/>
                </a:lnTo>
                <a:lnTo>
                  <a:pt x="1034350" y="568325"/>
                </a:lnTo>
                <a:lnTo>
                  <a:pt x="750188" y="1136649"/>
                </a:lnTo>
                <a:lnTo>
                  <a:pt x="0" y="1136649"/>
                </a:lnTo>
                <a:close/>
              </a:path>
            </a:pathLst>
          </a:cu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1" name="六边形 30"/>
          <p:cNvSpPr/>
          <p:nvPr userDrawn="1"/>
        </p:nvSpPr>
        <p:spPr>
          <a:xfrm rot="5400000">
            <a:off x="9521078" y="753888"/>
            <a:ext cx="523072" cy="450925"/>
          </a:xfrm>
          <a:prstGeom prst="hexagon">
            <a:avLst/>
          </a:prstGeom>
          <a:solidFill>
            <a:srgbClr val="49504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2" name="六边形 31"/>
          <p:cNvSpPr/>
          <p:nvPr userDrawn="1"/>
        </p:nvSpPr>
        <p:spPr>
          <a:xfrm rot="5400000">
            <a:off x="8027944" y="996957"/>
            <a:ext cx="523072" cy="450925"/>
          </a:xfrm>
          <a:prstGeom prst="hexagon">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3" name="六边形 32"/>
          <p:cNvSpPr/>
          <p:nvPr userDrawn="1"/>
        </p:nvSpPr>
        <p:spPr>
          <a:xfrm rot="5400000">
            <a:off x="10287577" y="140894"/>
            <a:ext cx="196767" cy="169627"/>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4" name="六边形 33"/>
          <p:cNvSpPr/>
          <p:nvPr userDrawn="1"/>
        </p:nvSpPr>
        <p:spPr>
          <a:xfrm rot="5400000">
            <a:off x="3684719" y="893697"/>
            <a:ext cx="886529" cy="764250"/>
          </a:xfrm>
          <a:prstGeom prst="hexagon">
            <a:avLst/>
          </a:prstGeom>
          <a:noFill/>
          <a:ln w="9525">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5" name="六边形 34"/>
          <p:cNvSpPr/>
          <p:nvPr userDrawn="1"/>
        </p:nvSpPr>
        <p:spPr>
          <a:xfrm rot="5400000">
            <a:off x="11266257" y="1225116"/>
            <a:ext cx="206955" cy="178410"/>
          </a:xfrm>
          <a:prstGeom prst="hexagon">
            <a:avLst/>
          </a:prstGeom>
          <a:noFill/>
          <a:ln w="9525">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6" name="六边形 35"/>
          <p:cNvSpPr/>
          <p:nvPr userDrawn="1"/>
        </p:nvSpPr>
        <p:spPr>
          <a:xfrm rot="5400000">
            <a:off x="918490" y="676500"/>
            <a:ext cx="206955" cy="178410"/>
          </a:xfrm>
          <a:prstGeom prst="hexagon">
            <a:avLst/>
          </a:prstGeom>
          <a:solidFill>
            <a:srgbClr val="AD2B2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7" name="六边形 36"/>
          <p:cNvSpPr/>
          <p:nvPr userDrawn="1"/>
        </p:nvSpPr>
        <p:spPr>
          <a:xfrm rot="5400000">
            <a:off x="4564916" y="775592"/>
            <a:ext cx="369001" cy="318105"/>
          </a:xfrm>
          <a:prstGeom prst="hexagon">
            <a:avLst/>
          </a:prstGeom>
          <a:solidFill>
            <a:schemeClr val="bg1">
              <a:lumMod val="9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3" name="直线连接符 2"/>
          <p:cNvCxnSpPr/>
          <p:nvPr userDrawn="1"/>
        </p:nvCxnSpPr>
        <p:spPr>
          <a:xfrm>
            <a:off x="9997213" y="1131213"/>
            <a:ext cx="647089" cy="39664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1" name="直线连接符 40"/>
          <p:cNvCxnSpPr/>
          <p:nvPr userDrawn="1"/>
        </p:nvCxnSpPr>
        <p:spPr>
          <a:xfrm>
            <a:off x="3898416" y="466240"/>
            <a:ext cx="691948" cy="36631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Lst>
  <p:txStyles>
    <p:titleStyle>
      <a:lvl1pPr algn="ctr" rtl="0" eaLnBrk="0" fontAlgn="base" hangingPunct="0">
        <a:spcBef>
          <a:spcPct val="0"/>
        </a:spcBef>
        <a:spcAft>
          <a:spcPct val="0"/>
        </a:spcAft>
        <a:defRPr sz="5865" kern="1200">
          <a:solidFill>
            <a:schemeClr val="tx1"/>
          </a:solidFill>
          <a:latin typeface="+mj-lt"/>
          <a:ea typeface="+mj-ea"/>
          <a:cs typeface="+mj-cs"/>
        </a:defRPr>
      </a:lvl1pPr>
      <a:lvl2pPr algn="ctr" rtl="0" eaLnBrk="0" fontAlgn="base" hangingPunct="0">
        <a:spcBef>
          <a:spcPct val="0"/>
        </a:spcBef>
        <a:spcAft>
          <a:spcPct val="0"/>
        </a:spcAft>
        <a:defRPr sz="5865">
          <a:solidFill>
            <a:schemeClr val="tx1"/>
          </a:solidFill>
          <a:latin typeface="Calibri" panose="020F0502020204030204" pitchFamily="34" charset="0"/>
          <a:ea typeface="黑体" panose="02010609060101010101" pitchFamily="49" charset="-122"/>
        </a:defRPr>
      </a:lvl2pPr>
      <a:lvl3pPr algn="ctr" rtl="0" eaLnBrk="0" fontAlgn="base" hangingPunct="0">
        <a:spcBef>
          <a:spcPct val="0"/>
        </a:spcBef>
        <a:spcAft>
          <a:spcPct val="0"/>
        </a:spcAft>
        <a:defRPr sz="5865">
          <a:solidFill>
            <a:schemeClr val="tx1"/>
          </a:solidFill>
          <a:latin typeface="Calibri" panose="020F0502020204030204" pitchFamily="34" charset="0"/>
          <a:ea typeface="黑体" panose="02010609060101010101" pitchFamily="49" charset="-122"/>
        </a:defRPr>
      </a:lvl3pPr>
      <a:lvl4pPr algn="ctr" rtl="0" eaLnBrk="0" fontAlgn="base" hangingPunct="0">
        <a:spcBef>
          <a:spcPct val="0"/>
        </a:spcBef>
        <a:spcAft>
          <a:spcPct val="0"/>
        </a:spcAft>
        <a:defRPr sz="5865">
          <a:solidFill>
            <a:schemeClr val="tx1"/>
          </a:solidFill>
          <a:latin typeface="Calibri" panose="020F0502020204030204" pitchFamily="34" charset="0"/>
          <a:ea typeface="黑体" panose="02010609060101010101" pitchFamily="49" charset="-122"/>
        </a:defRPr>
      </a:lvl4pPr>
      <a:lvl5pPr algn="ctr" rtl="0" eaLnBrk="0" fontAlgn="base" hangingPunct="0">
        <a:spcBef>
          <a:spcPct val="0"/>
        </a:spcBef>
        <a:spcAft>
          <a:spcPct val="0"/>
        </a:spcAft>
        <a:defRPr sz="5865">
          <a:solidFill>
            <a:schemeClr val="tx1"/>
          </a:solidFill>
          <a:latin typeface="Calibri" panose="020F0502020204030204" pitchFamily="34" charset="0"/>
          <a:ea typeface="黑体" panose="02010609060101010101" pitchFamily="49" charset="-122"/>
        </a:defRPr>
      </a:lvl5pPr>
      <a:lvl6pPr marL="609600" algn="ctr" rtl="0" fontAlgn="base">
        <a:spcBef>
          <a:spcPct val="0"/>
        </a:spcBef>
        <a:spcAft>
          <a:spcPct val="0"/>
        </a:spcAft>
        <a:defRPr sz="5865">
          <a:solidFill>
            <a:schemeClr val="tx1"/>
          </a:solidFill>
          <a:latin typeface="Calibri" panose="020F0502020204030204" pitchFamily="34" charset="0"/>
          <a:ea typeface="宋体" panose="02010600030101010101" pitchFamily="2" charset="-122"/>
        </a:defRPr>
      </a:lvl6pPr>
      <a:lvl7pPr marL="1219200" algn="ctr" rtl="0" fontAlgn="base">
        <a:spcBef>
          <a:spcPct val="0"/>
        </a:spcBef>
        <a:spcAft>
          <a:spcPct val="0"/>
        </a:spcAft>
        <a:defRPr sz="5865">
          <a:solidFill>
            <a:schemeClr val="tx1"/>
          </a:solidFill>
          <a:latin typeface="Calibri" panose="020F0502020204030204" pitchFamily="34" charset="0"/>
          <a:ea typeface="宋体" panose="02010600030101010101" pitchFamily="2" charset="-122"/>
        </a:defRPr>
      </a:lvl7pPr>
      <a:lvl8pPr marL="1828800" algn="ctr" rtl="0" fontAlgn="base">
        <a:spcBef>
          <a:spcPct val="0"/>
        </a:spcBef>
        <a:spcAft>
          <a:spcPct val="0"/>
        </a:spcAft>
        <a:defRPr sz="5865">
          <a:solidFill>
            <a:schemeClr val="tx1"/>
          </a:solidFill>
          <a:latin typeface="Calibri" panose="020F0502020204030204" pitchFamily="34" charset="0"/>
          <a:ea typeface="宋体" panose="02010600030101010101" pitchFamily="2" charset="-122"/>
        </a:defRPr>
      </a:lvl8pPr>
      <a:lvl9pPr marL="2438400" algn="ctr" rtl="0" fontAlgn="base">
        <a:spcBef>
          <a:spcPct val="0"/>
        </a:spcBef>
        <a:spcAft>
          <a:spcPct val="0"/>
        </a:spcAft>
        <a:defRPr sz="5865">
          <a:solidFill>
            <a:schemeClr val="tx1"/>
          </a:solidFill>
          <a:latin typeface="Calibri" panose="020F0502020204030204" pitchFamily="34" charset="0"/>
          <a:ea typeface="宋体" panose="02010600030101010101" pitchFamily="2" charset="-122"/>
        </a:defRPr>
      </a:lvl9pPr>
    </p:titleStyle>
    <p:bodyStyle>
      <a:lvl1pPr marL="457200" indent="-457200" algn="l" rtl="0" eaLnBrk="0" fontAlgn="base" hangingPunct="0">
        <a:spcBef>
          <a:spcPct val="20000"/>
        </a:spcBef>
        <a:spcAft>
          <a:spcPct val="0"/>
        </a:spcAft>
        <a:buFont typeface="Arial" panose="020B0604020202020204" pitchFamily="34" charset="0"/>
        <a:buChar char="•"/>
        <a:defRPr sz="4265" kern="1200">
          <a:solidFill>
            <a:schemeClr val="tx1"/>
          </a:solidFill>
          <a:latin typeface="+mn-lt"/>
          <a:ea typeface="+mn-ea"/>
          <a:cs typeface="+mn-cs"/>
        </a:defRPr>
      </a:lvl1pPr>
      <a:lvl2pPr marL="990600" indent="-381000" algn="l" rtl="0" eaLnBrk="0" fontAlgn="base" hangingPunct="0">
        <a:spcBef>
          <a:spcPct val="20000"/>
        </a:spcBef>
        <a:spcAft>
          <a:spcPct val="0"/>
        </a:spcAft>
        <a:buFont typeface="Arial" panose="020B0604020202020204" pitchFamily="34" charset="0"/>
        <a:buChar char="–"/>
        <a:defRPr sz="3735" kern="1200">
          <a:solidFill>
            <a:schemeClr val="tx1"/>
          </a:solidFill>
          <a:latin typeface="+mn-lt"/>
          <a:ea typeface="+mn-ea"/>
          <a:cs typeface="+mn-cs"/>
        </a:defRPr>
      </a:lvl2pPr>
      <a:lvl3pPr marL="1524000" indent="-3048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p:bodyStyle>
    <p:other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8" name="矩形 17"/>
          <p:cNvSpPr/>
          <p:nvPr userDrawn="1"/>
        </p:nvSpPr>
        <p:spPr bwMode="auto">
          <a:xfrm>
            <a:off x="10890251" y="6786000"/>
            <a:ext cx="1301749" cy="72000"/>
          </a:xfrm>
          <a:prstGeom prst="rect">
            <a:avLst/>
          </a:prstGeom>
          <a:solidFill>
            <a:srgbClr val="49504F"/>
          </a:solidFill>
          <a:ln w="9525" cap="flat" cmpd="sng" algn="ctr">
            <a:noFill/>
            <a:prstDash val="solid"/>
            <a:round/>
            <a:headEnd type="none" w="med" len="med"/>
            <a:tailEnd type="none" w="med" len="med"/>
          </a:ln>
          <a:effectLst/>
        </p:spPr>
        <p:txBody>
          <a:bodyPr/>
          <a:lstStyle/>
          <a:p>
            <a:pPr>
              <a:buFont typeface="Arial" panose="020B0604020202020204" pitchFamily="34" charset="0"/>
              <a:buNone/>
              <a:defRPr/>
            </a:pPr>
            <a:endParaRPr lang="zh-CN" altLang="en-US" sz="2400">
              <a:latin typeface="Segoe UI" panose="020B0502040204020203" pitchFamily="34" charset="0"/>
              <a:ea typeface="微软雅黑" panose="020B0503020204020204" pitchFamily="34" charset="-122"/>
            </a:endParaRPr>
          </a:p>
        </p:txBody>
      </p:sp>
      <p:sp>
        <p:nvSpPr>
          <p:cNvPr id="20" name="矩形 22"/>
          <p:cNvSpPr>
            <a:spLocks noChangeArrowheads="1"/>
          </p:cNvSpPr>
          <p:nvPr userDrawn="1"/>
        </p:nvSpPr>
        <p:spPr bwMode="auto">
          <a:xfrm>
            <a:off x="1" y="6786000"/>
            <a:ext cx="10818284" cy="72000"/>
          </a:xfrm>
          <a:prstGeom prst="rect">
            <a:avLst/>
          </a:prstGeom>
          <a:solidFill>
            <a:srgbClr val="AD2B26"/>
          </a:solidFill>
          <a:ln>
            <a:noFill/>
          </a:ln>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defRPr/>
            </a:pPr>
            <a:endParaRPr lang="zh-CN" altLang="en-US" sz="2400" dirty="0">
              <a:latin typeface="Segoe UI" panose="020B0502040204020203" pitchFamily="34" charset="0"/>
              <a:ea typeface="微软雅黑" panose="020B0503020204020204" pitchFamily="34" charset="-122"/>
            </a:endParaRPr>
          </a:p>
        </p:txBody>
      </p:sp>
      <p:cxnSp>
        <p:nvCxnSpPr>
          <p:cNvPr id="11" name="直接连接符 22"/>
          <p:cNvCxnSpPr/>
          <p:nvPr userDrawn="1"/>
        </p:nvCxnSpPr>
        <p:spPr>
          <a:xfrm flipH="1">
            <a:off x="323600" y="763880"/>
            <a:ext cx="11544801" cy="0"/>
          </a:xfrm>
          <a:prstGeom prst="line">
            <a:avLst/>
          </a:prstGeom>
          <a:ln w="9525">
            <a:solidFill>
              <a:srgbClr val="F2F2F2"/>
            </a:solidFill>
          </a:ln>
        </p:spPr>
        <p:style>
          <a:lnRef idx="1">
            <a:schemeClr val="accent1"/>
          </a:lnRef>
          <a:fillRef idx="0">
            <a:schemeClr val="accent1"/>
          </a:fillRef>
          <a:effectRef idx="0">
            <a:schemeClr val="accent1"/>
          </a:effectRef>
          <a:fontRef idx="minor">
            <a:schemeClr val="tx1"/>
          </a:fontRef>
        </p:style>
      </p:cxnSp>
      <p:grpSp>
        <p:nvGrpSpPr>
          <p:cNvPr id="12" name="组合 11"/>
          <p:cNvGrpSpPr/>
          <p:nvPr userDrawn="1"/>
        </p:nvGrpSpPr>
        <p:grpSpPr>
          <a:xfrm>
            <a:off x="0" y="420997"/>
            <a:ext cx="224590" cy="220464"/>
            <a:chOff x="0" y="262878"/>
            <a:chExt cx="224590" cy="506266"/>
          </a:xfrm>
        </p:grpSpPr>
        <p:sp>
          <p:nvSpPr>
            <p:cNvPr id="13" name="矩形 12"/>
            <p:cNvSpPr/>
            <p:nvPr/>
          </p:nvSpPr>
          <p:spPr>
            <a:xfrm>
              <a:off x="0" y="262878"/>
              <a:ext cx="224590" cy="506266"/>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142500" y="262878"/>
              <a:ext cx="82090" cy="506266"/>
            </a:xfrm>
            <a:prstGeom prst="rect">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pic>
        <p:nvPicPr>
          <p:cNvPr id="16" name="图片 15"/>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10634242" y="283220"/>
            <a:ext cx="1225447" cy="358241"/>
          </a:xfrm>
          <a:prstGeom prst="rect">
            <a:avLst/>
          </a:prstGeom>
        </p:spPr>
      </p:pic>
    </p:spTree>
  </p:cSld>
  <p:clrMap bg1="lt1" tx1="dk1" bg2="lt2" tx2="dk2" accent1="accent1" accent2="accent2" accent3="accent3" accent4="accent4" accent5="accent5" accent6="accent6" hlink="hlink" folHlink="folHlink"/>
  <p:sldLayoutIdLst>
    <p:sldLayoutId id="2147483705" r:id="rId1"/>
    <p:sldLayoutId id="2147483706" r:id="rId2"/>
    <p:sldLayoutId id="2147483707" r:id="rId3"/>
    <p:sldLayoutId id="2147483708" r:id="rId4"/>
    <p:sldLayoutId id="2147483709" r:id="rId5"/>
    <p:sldLayoutId id="2147483710" r:id="rId6"/>
    <p:sldLayoutId id="2147483711" r:id="rId7"/>
    <p:sldLayoutId id="2147483712" r:id="rId8"/>
    <p:sldLayoutId id="2147483713" r:id="rId9"/>
    <p:sldLayoutId id="2147483714" r:id="rId10"/>
    <p:sldLayoutId id="2147483715" r:id="rId11"/>
    <p:sldLayoutId id="2147483716" r:id="rId12"/>
    <p:sldLayoutId id="2147483717" r:id="rId13"/>
  </p:sldLayoutIdLst>
  <p:txStyles>
    <p:titleStyle>
      <a:lvl1pPr algn="l" rtl="0" eaLnBrk="0" fontAlgn="base" hangingPunct="0">
        <a:spcBef>
          <a:spcPct val="0"/>
        </a:spcBef>
        <a:spcAft>
          <a:spcPct val="0"/>
        </a:spcAft>
        <a:defRPr sz="3200" b="1" kern="1200">
          <a:solidFill>
            <a:schemeClr val="tx1"/>
          </a:solidFill>
          <a:latin typeface="黑体" panose="02010609060101010101" pitchFamily="49" charset="-122"/>
          <a:ea typeface="黑体" panose="02010609060101010101" pitchFamily="49" charset="-122"/>
          <a:cs typeface="+mj-cs"/>
        </a:defRPr>
      </a:lvl1pPr>
      <a:lvl2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5pPr>
      <a:lvl6pPr marL="6096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12192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18288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24384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9pPr>
    </p:titleStyle>
    <p:bodyStyle>
      <a:lvl1pPr marL="457200" indent="-457200" algn="l" rtl="0" eaLnBrk="0" fontAlgn="base" hangingPunct="0">
        <a:spcBef>
          <a:spcPct val="20000"/>
        </a:spcBef>
        <a:spcAft>
          <a:spcPct val="0"/>
        </a:spcAft>
        <a:buFont typeface="Arial" panose="020B0604020202020204" pitchFamily="34" charset="0"/>
        <a:buChar char="•"/>
        <a:defRPr sz="4265" kern="1200">
          <a:solidFill>
            <a:schemeClr val="tx1"/>
          </a:solidFill>
          <a:latin typeface="+mn-lt"/>
          <a:ea typeface="+mn-ea"/>
          <a:cs typeface="+mn-cs"/>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p:bodyStyle>
    <p:other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8" name="矩形 17"/>
          <p:cNvSpPr/>
          <p:nvPr userDrawn="1"/>
        </p:nvSpPr>
        <p:spPr bwMode="auto">
          <a:xfrm>
            <a:off x="10890251" y="6786000"/>
            <a:ext cx="1301749" cy="72000"/>
          </a:xfrm>
          <a:prstGeom prst="rect">
            <a:avLst/>
          </a:prstGeom>
          <a:solidFill>
            <a:srgbClr val="49504F"/>
          </a:solidFill>
          <a:ln w="9525" cap="flat" cmpd="sng" algn="ctr">
            <a:noFill/>
            <a:prstDash val="solid"/>
            <a:round/>
            <a:headEnd type="none" w="med" len="med"/>
            <a:tailEnd type="none" w="med" len="med"/>
          </a:ln>
          <a:effectLst/>
        </p:spPr>
        <p:txBody>
          <a:bodyPr/>
          <a:lstStyle/>
          <a:p>
            <a:pPr>
              <a:buFont typeface="Arial" panose="020B0604020202020204" pitchFamily="34" charset="0"/>
              <a:buNone/>
              <a:defRPr/>
            </a:pPr>
            <a:endParaRPr lang="zh-CN" altLang="en-US" sz="2400">
              <a:latin typeface="Segoe UI" panose="020B0502040204020203" pitchFamily="34" charset="0"/>
              <a:ea typeface="微软雅黑" panose="020B0503020204020204" pitchFamily="34" charset="-122"/>
            </a:endParaRPr>
          </a:p>
        </p:txBody>
      </p:sp>
      <p:sp>
        <p:nvSpPr>
          <p:cNvPr id="20" name="矩形 22"/>
          <p:cNvSpPr>
            <a:spLocks noChangeArrowheads="1"/>
          </p:cNvSpPr>
          <p:nvPr userDrawn="1"/>
        </p:nvSpPr>
        <p:spPr bwMode="auto">
          <a:xfrm>
            <a:off x="1" y="6786000"/>
            <a:ext cx="10818284" cy="72000"/>
          </a:xfrm>
          <a:prstGeom prst="rect">
            <a:avLst/>
          </a:prstGeom>
          <a:solidFill>
            <a:srgbClr val="AD2B26"/>
          </a:solidFill>
          <a:ln>
            <a:noFill/>
          </a:ln>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defRPr/>
            </a:pPr>
            <a:endParaRPr lang="zh-CN" altLang="en-US" sz="2400" dirty="0">
              <a:latin typeface="Segoe UI" panose="020B0502040204020203" pitchFamily="34" charset="0"/>
              <a:ea typeface="微软雅黑" panose="020B0503020204020204" pitchFamily="34" charset="-122"/>
            </a:endParaRPr>
          </a:p>
        </p:txBody>
      </p:sp>
      <p:cxnSp>
        <p:nvCxnSpPr>
          <p:cNvPr id="11" name="直接连接符 22"/>
          <p:cNvCxnSpPr/>
          <p:nvPr userDrawn="1"/>
        </p:nvCxnSpPr>
        <p:spPr>
          <a:xfrm flipH="1">
            <a:off x="323600" y="763880"/>
            <a:ext cx="11544801" cy="0"/>
          </a:xfrm>
          <a:prstGeom prst="line">
            <a:avLst/>
          </a:prstGeom>
          <a:ln w="9525">
            <a:solidFill>
              <a:srgbClr val="F2F2F2"/>
            </a:solidFill>
          </a:ln>
        </p:spPr>
        <p:style>
          <a:lnRef idx="1">
            <a:schemeClr val="accent1"/>
          </a:lnRef>
          <a:fillRef idx="0">
            <a:schemeClr val="accent1"/>
          </a:fillRef>
          <a:effectRef idx="0">
            <a:schemeClr val="accent1"/>
          </a:effectRef>
          <a:fontRef idx="minor">
            <a:schemeClr val="tx1"/>
          </a:fontRef>
        </p:style>
      </p:cxnSp>
      <p:grpSp>
        <p:nvGrpSpPr>
          <p:cNvPr id="12" name="组合 11"/>
          <p:cNvGrpSpPr/>
          <p:nvPr userDrawn="1"/>
        </p:nvGrpSpPr>
        <p:grpSpPr>
          <a:xfrm>
            <a:off x="0" y="420997"/>
            <a:ext cx="224590" cy="220464"/>
            <a:chOff x="0" y="262878"/>
            <a:chExt cx="224590" cy="506266"/>
          </a:xfrm>
        </p:grpSpPr>
        <p:sp>
          <p:nvSpPr>
            <p:cNvPr id="13" name="矩形 12"/>
            <p:cNvSpPr/>
            <p:nvPr/>
          </p:nvSpPr>
          <p:spPr>
            <a:xfrm>
              <a:off x="0" y="262878"/>
              <a:ext cx="224590" cy="506266"/>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142500" y="262878"/>
              <a:ext cx="82090" cy="506266"/>
            </a:xfrm>
            <a:prstGeom prst="rect">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pic>
        <p:nvPicPr>
          <p:cNvPr id="16" name="图片 15"/>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10634242" y="283220"/>
            <a:ext cx="1225447" cy="358241"/>
          </a:xfrm>
          <a:prstGeom prst="rect">
            <a:avLst/>
          </a:prstGeom>
        </p:spPr>
      </p:pic>
    </p:spTree>
  </p:cSld>
  <p:clrMap bg1="lt1" tx1="dk1" bg2="lt2" tx2="dk2" accent1="accent1" accent2="accent2" accent3="accent3" accent4="accent4" accent5="accent5" accent6="accent6" hlink="hlink" folHlink="folHlink"/>
  <p:sldLayoutIdLst>
    <p:sldLayoutId id="2147483719" r:id="rId1"/>
    <p:sldLayoutId id="2147483720" r:id="rId2"/>
    <p:sldLayoutId id="2147483721" r:id="rId3"/>
    <p:sldLayoutId id="2147483722" r:id="rId4"/>
    <p:sldLayoutId id="2147483723" r:id="rId5"/>
    <p:sldLayoutId id="2147483724" r:id="rId6"/>
    <p:sldLayoutId id="2147483725" r:id="rId7"/>
    <p:sldLayoutId id="2147483726" r:id="rId8"/>
    <p:sldLayoutId id="2147483727" r:id="rId9"/>
    <p:sldLayoutId id="2147483728" r:id="rId10"/>
    <p:sldLayoutId id="2147483729" r:id="rId11"/>
    <p:sldLayoutId id="2147483730" r:id="rId12"/>
    <p:sldLayoutId id="2147483731" r:id="rId13"/>
  </p:sldLayoutIdLst>
  <p:txStyles>
    <p:titleStyle>
      <a:lvl1pPr algn="l" rtl="0" eaLnBrk="0" fontAlgn="base" hangingPunct="0">
        <a:spcBef>
          <a:spcPct val="0"/>
        </a:spcBef>
        <a:spcAft>
          <a:spcPct val="0"/>
        </a:spcAft>
        <a:defRPr sz="3200" b="1" kern="1200">
          <a:solidFill>
            <a:schemeClr val="tx1"/>
          </a:solidFill>
          <a:latin typeface="黑体" panose="02010609060101010101" pitchFamily="49" charset="-122"/>
          <a:ea typeface="黑体" panose="02010609060101010101" pitchFamily="49" charset="-122"/>
          <a:cs typeface="+mj-cs"/>
        </a:defRPr>
      </a:lvl1pPr>
      <a:lvl2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5pPr>
      <a:lvl6pPr marL="6096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12192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18288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24384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9pPr>
    </p:titleStyle>
    <p:bodyStyle>
      <a:lvl1pPr marL="457200" indent="-457200" algn="l" rtl="0" eaLnBrk="0" fontAlgn="base" hangingPunct="0">
        <a:spcBef>
          <a:spcPct val="20000"/>
        </a:spcBef>
        <a:spcAft>
          <a:spcPct val="0"/>
        </a:spcAft>
        <a:buFont typeface="Arial" panose="020B0604020202020204" pitchFamily="34" charset="0"/>
        <a:buChar char="•"/>
        <a:defRPr sz="4265" kern="1200">
          <a:solidFill>
            <a:schemeClr val="tx1"/>
          </a:solidFill>
          <a:latin typeface="+mn-lt"/>
          <a:ea typeface="+mn-ea"/>
          <a:cs typeface="+mn-cs"/>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p:bodyStyle>
    <p:other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8" name="矩形 17"/>
          <p:cNvSpPr/>
          <p:nvPr userDrawn="1"/>
        </p:nvSpPr>
        <p:spPr bwMode="auto">
          <a:xfrm>
            <a:off x="10890251" y="6786000"/>
            <a:ext cx="1301749" cy="72000"/>
          </a:xfrm>
          <a:prstGeom prst="rect">
            <a:avLst/>
          </a:prstGeom>
          <a:solidFill>
            <a:srgbClr val="49504F"/>
          </a:solidFill>
          <a:ln w="9525" cap="flat" cmpd="sng" algn="ctr">
            <a:noFill/>
            <a:prstDash val="solid"/>
            <a:round/>
            <a:headEnd type="none" w="med" len="med"/>
            <a:tailEnd type="none" w="med" len="med"/>
          </a:ln>
          <a:effectLst/>
        </p:spPr>
        <p:txBody>
          <a:bodyPr/>
          <a:lstStyle/>
          <a:p>
            <a:pPr>
              <a:buFont typeface="Arial" panose="020B0604020202020204" pitchFamily="34" charset="0"/>
              <a:buNone/>
              <a:defRPr/>
            </a:pPr>
            <a:endParaRPr lang="zh-CN" altLang="en-US" sz="2400">
              <a:latin typeface="Segoe UI" panose="020B0502040204020203" pitchFamily="34" charset="0"/>
              <a:ea typeface="微软雅黑" panose="020B0503020204020204" pitchFamily="34" charset="-122"/>
            </a:endParaRPr>
          </a:p>
        </p:txBody>
      </p:sp>
      <p:sp>
        <p:nvSpPr>
          <p:cNvPr id="20" name="矩形 22"/>
          <p:cNvSpPr>
            <a:spLocks noChangeArrowheads="1"/>
          </p:cNvSpPr>
          <p:nvPr userDrawn="1"/>
        </p:nvSpPr>
        <p:spPr bwMode="auto">
          <a:xfrm>
            <a:off x="1" y="6786000"/>
            <a:ext cx="10818284" cy="72000"/>
          </a:xfrm>
          <a:prstGeom prst="rect">
            <a:avLst/>
          </a:prstGeom>
          <a:solidFill>
            <a:srgbClr val="AD2B26"/>
          </a:solidFill>
          <a:ln>
            <a:noFill/>
          </a:ln>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defRPr/>
            </a:pPr>
            <a:endParaRPr lang="zh-CN" altLang="en-US" sz="2400" dirty="0">
              <a:latin typeface="Segoe UI" panose="020B0502040204020203" pitchFamily="34" charset="0"/>
              <a:ea typeface="微软雅黑" panose="020B0503020204020204" pitchFamily="34" charset="-122"/>
            </a:endParaRPr>
          </a:p>
        </p:txBody>
      </p:sp>
      <p:cxnSp>
        <p:nvCxnSpPr>
          <p:cNvPr id="11" name="直接连接符 22"/>
          <p:cNvCxnSpPr/>
          <p:nvPr userDrawn="1"/>
        </p:nvCxnSpPr>
        <p:spPr>
          <a:xfrm flipH="1">
            <a:off x="323600" y="763880"/>
            <a:ext cx="11544801" cy="0"/>
          </a:xfrm>
          <a:prstGeom prst="line">
            <a:avLst/>
          </a:prstGeom>
          <a:ln w="9525">
            <a:solidFill>
              <a:srgbClr val="F2F2F2"/>
            </a:solidFill>
          </a:ln>
        </p:spPr>
        <p:style>
          <a:lnRef idx="1">
            <a:schemeClr val="accent1"/>
          </a:lnRef>
          <a:fillRef idx="0">
            <a:schemeClr val="accent1"/>
          </a:fillRef>
          <a:effectRef idx="0">
            <a:schemeClr val="accent1"/>
          </a:effectRef>
          <a:fontRef idx="minor">
            <a:schemeClr val="tx1"/>
          </a:fontRef>
        </p:style>
      </p:cxnSp>
      <p:grpSp>
        <p:nvGrpSpPr>
          <p:cNvPr id="12" name="组合 11"/>
          <p:cNvGrpSpPr/>
          <p:nvPr userDrawn="1"/>
        </p:nvGrpSpPr>
        <p:grpSpPr>
          <a:xfrm>
            <a:off x="0" y="420997"/>
            <a:ext cx="224590" cy="220464"/>
            <a:chOff x="0" y="262878"/>
            <a:chExt cx="224590" cy="506266"/>
          </a:xfrm>
        </p:grpSpPr>
        <p:sp>
          <p:nvSpPr>
            <p:cNvPr id="13" name="矩形 12"/>
            <p:cNvSpPr/>
            <p:nvPr/>
          </p:nvSpPr>
          <p:spPr>
            <a:xfrm>
              <a:off x="0" y="262878"/>
              <a:ext cx="224590" cy="506266"/>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142500" y="262878"/>
              <a:ext cx="82090" cy="506266"/>
            </a:xfrm>
            <a:prstGeom prst="rect">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pic>
        <p:nvPicPr>
          <p:cNvPr id="16" name="图片 15"/>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10634242" y="283220"/>
            <a:ext cx="1225447" cy="358241"/>
          </a:xfrm>
          <a:prstGeom prst="rect">
            <a:avLst/>
          </a:prstGeom>
        </p:spPr>
      </p:pic>
    </p:spTree>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Lst>
  <p:txStyles>
    <p:titleStyle>
      <a:lvl1pPr algn="l" rtl="0" eaLnBrk="0" fontAlgn="base" hangingPunct="0">
        <a:spcBef>
          <a:spcPct val="0"/>
        </a:spcBef>
        <a:spcAft>
          <a:spcPct val="0"/>
        </a:spcAft>
        <a:defRPr sz="3200" b="1" kern="1200">
          <a:solidFill>
            <a:schemeClr val="tx1"/>
          </a:solidFill>
          <a:latin typeface="黑体" panose="02010609060101010101" pitchFamily="49" charset="-122"/>
          <a:ea typeface="黑体" panose="02010609060101010101" pitchFamily="49" charset="-122"/>
          <a:cs typeface="+mj-cs"/>
        </a:defRPr>
      </a:lvl1pPr>
      <a:lvl2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5pPr>
      <a:lvl6pPr marL="6096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12192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18288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24384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9pPr>
    </p:titleStyle>
    <p:bodyStyle>
      <a:lvl1pPr marL="457200" indent="-457200" algn="l" rtl="0" eaLnBrk="0" fontAlgn="base" hangingPunct="0">
        <a:spcBef>
          <a:spcPct val="20000"/>
        </a:spcBef>
        <a:spcAft>
          <a:spcPct val="0"/>
        </a:spcAft>
        <a:buFont typeface="Arial" panose="020B0604020202020204" pitchFamily="34" charset="0"/>
        <a:buChar char="•"/>
        <a:defRPr sz="4265" kern="1200">
          <a:solidFill>
            <a:schemeClr val="tx1"/>
          </a:solidFill>
          <a:latin typeface="+mn-lt"/>
          <a:ea typeface="+mn-ea"/>
          <a:cs typeface="+mn-cs"/>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p:bodyStyle>
    <p:other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六边形 6"/>
          <p:cNvSpPr/>
          <p:nvPr userDrawn="1"/>
        </p:nvSpPr>
        <p:spPr>
          <a:xfrm rot="5400000">
            <a:off x="3779834" y="2429461"/>
            <a:ext cx="1318512" cy="1136649"/>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六边形 7"/>
          <p:cNvSpPr/>
          <p:nvPr userDrawn="1"/>
        </p:nvSpPr>
        <p:spPr>
          <a:xfrm rot="5400000">
            <a:off x="3567036" y="3257393"/>
            <a:ext cx="429253" cy="370046"/>
          </a:xfrm>
          <a:prstGeom prst="hexagon">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cSld>
  <p:clrMap bg1="lt1" tx1="dk1" bg2="lt2" tx2="dk2" accent1="accent1" accent2="accent2" accent3="accent3" accent4="accent4" accent5="accent5" accent6="accent6" hlink="hlink" folHlink="folHlink"/>
  <p:sldLayoutIdLst>
    <p:sldLayoutId id="2147483747" r:id="rId1"/>
    <p:sldLayoutId id="2147483748" r:id="rId2"/>
    <p:sldLayoutId id="2147483749"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1" name="矩形 10"/>
          <p:cNvSpPr/>
          <p:nvPr userDrawn="1"/>
        </p:nvSpPr>
        <p:spPr bwMode="auto">
          <a:xfrm>
            <a:off x="10890251" y="6786000"/>
            <a:ext cx="1301749" cy="72000"/>
          </a:xfrm>
          <a:prstGeom prst="rect">
            <a:avLst/>
          </a:prstGeom>
          <a:solidFill>
            <a:srgbClr val="49504F"/>
          </a:solidFill>
          <a:ln w="9525" cap="flat" cmpd="sng" algn="ctr">
            <a:noFill/>
            <a:prstDash val="solid"/>
            <a:round/>
            <a:headEnd type="none" w="med" len="med"/>
            <a:tailEnd type="none" w="med" len="med"/>
          </a:ln>
          <a:effectLst/>
        </p:spPr>
        <p:txBody>
          <a:bodyPr/>
          <a:lstStyle/>
          <a:p>
            <a:pPr>
              <a:buFont typeface="Arial" panose="020B0604020202020204" pitchFamily="34" charset="0"/>
              <a:buNone/>
              <a:defRPr/>
            </a:pPr>
            <a:endParaRPr lang="zh-CN" altLang="en-US" sz="2400">
              <a:latin typeface="Segoe UI" panose="020B0502040204020203" pitchFamily="34" charset="0"/>
              <a:ea typeface="微软雅黑" panose="020B0503020204020204" pitchFamily="34" charset="-122"/>
            </a:endParaRPr>
          </a:p>
        </p:txBody>
      </p:sp>
      <p:sp>
        <p:nvSpPr>
          <p:cNvPr id="22" name="矩形 22"/>
          <p:cNvSpPr>
            <a:spLocks noChangeArrowheads="1"/>
          </p:cNvSpPr>
          <p:nvPr userDrawn="1"/>
        </p:nvSpPr>
        <p:spPr bwMode="auto">
          <a:xfrm>
            <a:off x="1" y="6786000"/>
            <a:ext cx="10818284" cy="72000"/>
          </a:xfrm>
          <a:prstGeom prst="rect">
            <a:avLst/>
          </a:prstGeom>
          <a:solidFill>
            <a:srgbClr val="AD2B26"/>
          </a:solidFill>
          <a:ln>
            <a:noFill/>
          </a:ln>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defRPr/>
            </a:pPr>
            <a:endParaRPr lang="zh-CN" altLang="en-US" sz="2400" dirty="0">
              <a:latin typeface="Segoe UI" panose="020B0502040204020203" pitchFamily="34" charset="0"/>
              <a:ea typeface="微软雅黑" panose="020B0503020204020204" pitchFamily="34" charset="-122"/>
            </a:endParaRPr>
          </a:p>
        </p:txBody>
      </p:sp>
      <p:grpSp>
        <p:nvGrpSpPr>
          <p:cNvPr id="5" name="组合 4"/>
          <p:cNvGrpSpPr/>
          <p:nvPr userDrawn="1"/>
        </p:nvGrpSpPr>
        <p:grpSpPr>
          <a:xfrm>
            <a:off x="2126595" y="2260317"/>
            <a:ext cx="2280944" cy="1168683"/>
            <a:chOff x="1984355" y="1223746"/>
            <a:chExt cx="2280944" cy="1168683"/>
          </a:xfrm>
        </p:grpSpPr>
        <p:sp>
          <p:nvSpPr>
            <p:cNvPr id="20" name="文本框 19"/>
            <p:cNvSpPr txBox="1"/>
            <p:nvPr/>
          </p:nvSpPr>
          <p:spPr>
            <a:xfrm>
              <a:off x="2549296" y="1223746"/>
              <a:ext cx="1245854" cy="738664"/>
            </a:xfrm>
            <a:prstGeom prst="rect">
              <a:avLst/>
            </a:prstGeom>
            <a:noFill/>
            <a:ln>
              <a:noFill/>
            </a:ln>
          </p:spPr>
          <p:txBody>
            <a:bodyPr wrap="none" rtlCol="0">
              <a:spAutoFit/>
            </a:bodyPr>
            <a:lstStyle/>
            <a:p>
              <a:pPr algn="ctr"/>
              <a:r>
                <a:rPr lang="zh-CN" altLang="en-US" sz="4200" b="1" i="0" dirty="0">
                  <a:latin typeface="Alibaba PuHuiTi B" pitchFamily="18" charset="-122"/>
                  <a:ea typeface="Alibaba PuHuiTi B" pitchFamily="18" charset="-122"/>
                  <a:cs typeface="Alibaba PuHuiTi B" pitchFamily="18" charset="-122"/>
                </a:rPr>
                <a:t>目录</a:t>
              </a:r>
            </a:p>
          </p:txBody>
        </p:sp>
        <p:sp>
          <p:nvSpPr>
            <p:cNvPr id="21" name="文本框 20"/>
            <p:cNvSpPr txBox="1"/>
            <p:nvPr/>
          </p:nvSpPr>
          <p:spPr>
            <a:xfrm>
              <a:off x="1984355" y="1869209"/>
              <a:ext cx="1833941" cy="523220"/>
            </a:xfrm>
            <a:prstGeom prst="rect">
              <a:avLst/>
            </a:prstGeom>
            <a:noFill/>
            <a:ln>
              <a:noFill/>
            </a:ln>
          </p:spPr>
          <p:txBody>
            <a:bodyPr wrap="square" rtlCol="0">
              <a:spAutoFit/>
            </a:bodyPr>
            <a:lstStyle/>
            <a:p>
              <a:pPr algn="ctr"/>
              <a:r>
                <a:rPr lang="en-US" altLang="zh-CN" sz="2800" dirty="0">
                  <a:solidFill>
                    <a:schemeClr val="bg1">
                      <a:lumMod val="85000"/>
                    </a:schemeClr>
                  </a:solidFill>
                  <a:latin typeface="Verdana" panose="020B0604030504040204" pitchFamily="34" charset="0"/>
                  <a:ea typeface="Verdana" panose="020B0604030504040204" pitchFamily="34" charset="0"/>
                  <a:cs typeface="阿里巴巴普惠体" panose="00020600040101010101" pitchFamily="18" charset="-122"/>
                </a:rPr>
                <a:t>Contents</a:t>
              </a:r>
              <a:endParaRPr lang="zh-CN" altLang="en-US" sz="2800" dirty="0">
                <a:solidFill>
                  <a:schemeClr val="bg1">
                    <a:lumMod val="85000"/>
                  </a:schemeClr>
                </a:solidFill>
                <a:latin typeface="Verdana" panose="020B0604030504040204" pitchFamily="34" charset="0"/>
                <a:ea typeface="阿里巴巴普惠体" panose="00020600040101010101" pitchFamily="18" charset="-122"/>
                <a:cs typeface="阿里巴巴普惠体" panose="00020600040101010101" pitchFamily="18" charset="-122"/>
              </a:endParaRPr>
            </a:p>
          </p:txBody>
        </p:sp>
        <p:cxnSp>
          <p:nvCxnSpPr>
            <p:cNvPr id="23" name="直接连接符 2"/>
            <p:cNvCxnSpPr/>
            <p:nvPr/>
          </p:nvCxnSpPr>
          <p:spPr>
            <a:xfrm>
              <a:off x="4265299" y="1300145"/>
              <a:ext cx="0" cy="1062261"/>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5" name="六边形 24"/>
            <p:cNvSpPr/>
            <p:nvPr/>
          </p:nvSpPr>
          <p:spPr>
            <a:xfrm rot="5400000">
              <a:off x="2142134" y="1404577"/>
              <a:ext cx="437322" cy="377002"/>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6" name="六边形 25"/>
            <p:cNvSpPr/>
            <p:nvPr/>
          </p:nvSpPr>
          <p:spPr>
            <a:xfrm rot="5400000">
              <a:off x="2037082" y="1610051"/>
              <a:ext cx="246109" cy="212163"/>
            </a:xfrm>
            <a:prstGeom prst="hexagon">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Tree>
  </p:cSld>
  <p:clrMap bg1="lt1" tx1="dk1" bg2="lt2" tx2="dk2" accent1="accent1" accent2="accent2" accent3="accent3" accent4="accent4" accent5="accent5" accent6="accent6" hlink="hlink" folHlink="folHlink"/>
  <p:sldLayoutIdLst>
    <p:sldLayoutId id="2147483651" r:id="rId1"/>
  </p:sldLayoutIdLst>
  <p:txStyles>
    <p:titleStyle>
      <a:lvl1pPr algn="l" rtl="0" eaLnBrk="0" fontAlgn="base" hangingPunct="0">
        <a:spcBef>
          <a:spcPct val="0"/>
        </a:spcBef>
        <a:spcAft>
          <a:spcPct val="0"/>
        </a:spcAft>
        <a:defRPr sz="3200" b="1" kern="1200">
          <a:solidFill>
            <a:schemeClr val="tx1"/>
          </a:solidFill>
          <a:latin typeface="黑体" panose="02010609060101010101" pitchFamily="49" charset="-122"/>
          <a:ea typeface="黑体" panose="02010609060101010101" pitchFamily="49" charset="-122"/>
          <a:cs typeface="+mj-cs"/>
        </a:defRPr>
      </a:lvl1pPr>
      <a:lvl2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5pPr>
      <a:lvl6pPr marL="6096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12192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18288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24384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9pPr>
    </p:titleStyle>
    <p:bodyStyle>
      <a:lvl1pPr marL="457200" marR="0" indent="-457200" algn="l" defTabSz="914400" rtl="0" eaLnBrk="0" fontAlgn="base" latinLnBrk="0" hangingPunct="0">
        <a:lnSpc>
          <a:spcPct val="150000"/>
        </a:lnSpc>
        <a:spcBef>
          <a:spcPct val="20000"/>
        </a:spcBef>
        <a:spcAft>
          <a:spcPct val="0"/>
        </a:spcAft>
        <a:buClrTx/>
        <a:buSzTx/>
        <a:buFont typeface="Arial" panose="020B0604020202020204" pitchFamily="34" charset="0"/>
        <a:buChar char="•"/>
        <a:defRPr sz="2400" b="0" i="0" kern="1200">
          <a:solidFill>
            <a:schemeClr val="tx1">
              <a:lumMod val="75000"/>
              <a:lumOff val="25000"/>
            </a:schemeClr>
          </a:solidFill>
          <a:latin typeface="Alibaba PuHuiTi R" pitchFamily="18" charset="-122"/>
          <a:ea typeface="Alibaba PuHuiTi R" pitchFamily="18" charset="-122"/>
          <a:cs typeface="Alibaba PuHuiTi R" pitchFamily="18" charset="-122"/>
        </a:defRPr>
      </a:lvl1pPr>
      <a:lvl2pPr marL="609600" indent="0" algn="l" rtl="0" eaLnBrk="0" fontAlgn="base" hangingPunct="0">
        <a:spcBef>
          <a:spcPct val="20000"/>
        </a:spcBef>
        <a:spcAft>
          <a:spcPct val="0"/>
        </a:spcAft>
        <a:buFont typeface="Arial" panose="020B0604020202020204" pitchFamily="34" charset="0"/>
        <a:buNone/>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p:bodyStyle>
    <p:other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椭圆 3"/>
          <p:cNvSpPr/>
          <p:nvPr userDrawn="1"/>
        </p:nvSpPr>
        <p:spPr>
          <a:xfrm>
            <a:off x="1285029" y="2458684"/>
            <a:ext cx="474473" cy="474473"/>
          </a:xfrm>
          <a:prstGeom prst="ellipse">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11" name="矩形 10"/>
          <p:cNvSpPr/>
          <p:nvPr userDrawn="1"/>
        </p:nvSpPr>
        <p:spPr bwMode="auto">
          <a:xfrm>
            <a:off x="10890251" y="6786000"/>
            <a:ext cx="1301749" cy="72000"/>
          </a:xfrm>
          <a:prstGeom prst="rect">
            <a:avLst/>
          </a:prstGeom>
          <a:solidFill>
            <a:srgbClr val="49504F"/>
          </a:solidFill>
          <a:ln w="9525" cap="flat" cmpd="sng" algn="ctr">
            <a:noFill/>
            <a:prstDash val="solid"/>
            <a:round/>
            <a:headEnd type="none" w="med" len="med"/>
            <a:tailEnd type="none" w="med" len="med"/>
          </a:ln>
          <a:effectLst/>
        </p:spPr>
        <p:txBody>
          <a:bodyPr/>
          <a:lstStyle/>
          <a:p>
            <a:pPr>
              <a:buFont typeface="Arial" panose="020B0604020202020204" pitchFamily="34" charset="0"/>
              <a:buNone/>
              <a:defRPr/>
            </a:pPr>
            <a:endParaRPr lang="zh-CN" altLang="en-US" sz="2400">
              <a:latin typeface="Segoe UI" panose="020B0502040204020203" pitchFamily="34" charset="0"/>
              <a:ea typeface="微软雅黑" panose="020B0503020204020204" pitchFamily="34" charset="-122"/>
            </a:endParaRPr>
          </a:p>
        </p:txBody>
      </p:sp>
      <p:sp>
        <p:nvSpPr>
          <p:cNvPr id="22" name="矩形 22"/>
          <p:cNvSpPr>
            <a:spLocks noChangeArrowheads="1"/>
          </p:cNvSpPr>
          <p:nvPr userDrawn="1"/>
        </p:nvSpPr>
        <p:spPr bwMode="auto">
          <a:xfrm>
            <a:off x="1" y="6786000"/>
            <a:ext cx="10818284" cy="72000"/>
          </a:xfrm>
          <a:prstGeom prst="rect">
            <a:avLst/>
          </a:prstGeom>
          <a:solidFill>
            <a:srgbClr val="AD2B26"/>
          </a:solidFill>
          <a:ln>
            <a:noFill/>
          </a:ln>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defRPr/>
            </a:pPr>
            <a:endParaRPr lang="zh-CN" altLang="en-US" sz="2400" dirty="0">
              <a:latin typeface="Segoe UI" panose="020B0502040204020203" pitchFamily="34" charset="0"/>
              <a:ea typeface="微软雅黑" panose="020B0503020204020204" pitchFamily="34" charset="-122"/>
            </a:endParaRPr>
          </a:p>
        </p:txBody>
      </p:sp>
      <p:sp>
        <p:nvSpPr>
          <p:cNvPr id="20" name="文本框 19"/>
          <p:cNvSpPr txBox="1"/>
          <p:nvPr/>
        </p:nvSpPr>
        <p:spPr>
          <a:xfrm>
            <a:off x="1732839" y="2333175"/>
            <a:ext cx="2307042" cy="738664"/>
          </a:xfrm>
          <a:prstGeom prst="rect">
            <a:avLst/>
          </a:prstGeom>
          <a:noFill/>
          <a:ln>
            <a:noFill/>
          </a:ln>
        </p:spPr>
        <p:txBody>
          <a:bodyPr wrap="none" rtlCol="0">
            <a:spAutoFit/>
          </a:bodyPr>
          <a:lstStyle/>
          <a:p>
            <a:pPr algn="ctr"/>
            <a:r>
              <a:rPr lang="zh-CN" altLang="en-US" sz="4200" b="1" i="0" dirty="0">
                <a:latin typeface="Alibaba PuHuiTi B" pitchFamily="18" charset="-122"/>
                <a:ea typeface="Alibaba PuHuiTi B" pitchFamily="18" charset="-122"/>
                <a:cs typeface="Alibaba PuHuiTi B" pitchFamily="18" charset="-122"/>
              </a:rPr>
              <a:t>学习目标</a:t>
            </a:r>
          </a:p>
        </p:txBody>
      </p:sp>
      <p:sp>
        <p:nvSpPr>
          <p:cNvPr id="21" name="文本框 20"/>
          <p:cNvSpPr txBox="1"/>
          <p:nvPr/>
        </p:nvSpPr>
        <p:spPr>
          <a:xfrm>
            <a:off x="702992" y="2983479"/>
            <a:ext cx="3873724" cy="415498"/>
          </a:xfrm>
          <a:prstGeom prst="rect">
            <a:avLst/>
          </a:prstGeom>
          <a:noFill/>
          <a:ln>
            <a:noFill/>
          </a:ln>
        </p:spPr>
        <p:txBody>
          <a:bodyPr wrap="square" rtlCol="0">
            <a:spAutoFit/>
          </a:bodyPr>
          <a:lstStyle/>
          <a:p>
            <a:pPr algn="ctr"/>
            <a:r>
              <a:rPr lang="en-US" altLang="zh-CN" sz="2100" dirty="0">
                <a:solidFill>
                  <a:schemeClr val="bg1">
                    <a:lumMod val="85000"/>
                  </a:schemeClr>
                </a:solidFill>
                <a:latin typeface="Verdana" panose="020B0604030504040204" pitchFamily="34" charset="0"/>
                <a:ea typeface="Verdana" panose="020B0604030504040204" pitchFamily="34" charset="0"/>
                <a:cs typeface="阿里巴巴普惠体" panose="00020600040101010101" pitchFamily="18" charset="-122"/>
              </a:rPr>
              <a:t>Learning</a:t>
            </a:r>
            <a:r>
              <a:rPr lang="zh-CN" altLang="en-US" sz="2100" dirty="0">
                <a:solidFill>
                  <a:schemeClr val="bg1">
                    <a:lumMod val="85000"/>
                  </a:schemeClr>
                </a:solidFill>
                <a:latin typeface="Verdana" panose="020B0604030504040204" pitchFamily="34" charset="0"/>
                <a:ea typeface="Verdana" panose="020B0604030504040204" pitchFamily="34" charset="0"/>
                <a:cs typeface="阿里巴巴普惠体" panose="00020600040101010101" pitchFamily="18" charset="-122"/>
              </a:rPr>
              <a:t> </a:t>
            </a:r>
            <a:r>
              <a:rPr lang="en-US" altLang="zh-CN" sz="2100" dirty="0">
                <a:solidFill>
                  <a:schemeClr val="bg1">
                    <a:lumMod val="85000"/>
                  </a:schemeClr>
                </a:solidFill>
                <a:latin typeface="Verdana" panose="020B0604030504040204" pitchFamily="34" charset="0"/>
                <a:ea typeface="Verdana" panose="020B0604030504040204" pitchFamily="34" charset="0"/>
                <a:cs typeface="阿里巴巴普惠体" panose="00020600040101010101" pitchFamily="18" charset="-122"/>
              </a:rPr>
              <a:t>Objectives</a:t>
            </a:r>
            <a:endParaRPr lang="zh-CN" altLang="en-US" sz="2100" dirty="0">
              <a:solidFill>
                <a:schemeClr val="bg1">
                  <a:lumMod val="85000"/>
                </a:schemeClr>
              </a:solidFill>
              <a:latin typeface="Verdana" panose="020B0604030504040204" pitchFamily="34" charset="0"/>
              <a:ea typeface="阿里巴巴普惠体" panose="00020600040101010101" pitchFamily="18" charset="-122"/>
              <a:cs typeface="阿里巴巴普惠体" panose="00020600040101010101" pitchFamily="18" charset="-122"/>
            </a:endParaRPr>
          </a:p>
        </p:txBody>
      </p:sp>
      <p:cxnSp>
        <p:nvCxnSpPr>
          <p:cNvPr id="23" name="直接连接符 2"/>
          <p:cNvCxnSpPr/>
          <p:nvPr/>
        </p:nvCxnSpPr>
        <p:spPr>
          <a:xfrm>
            <a:off x="4417699" y="2336716"/>
            <a:ext cx="0" cy="1062261"/>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3" name="图形 2"/>
          <p:cNvPicPr>
            <a:picLocks noChangeAspect="1"/>
          </p:cNvPicPr>
          <p:nvPr userDrawn="1"/>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19070" y="2491361"/>
            <a:ext cx="406390" cy="406390"/>
          </a:xfrm>
          <a:prstGeom prst="rect">
            <a:avLst/>
          </a:prstGeom>
        </p:spPr>
      </p:pic>
    </p:spTree>
  </p:cSld>
  <p:clrMap bg1="lt1" tx1="dk1" bg2="lt2" tx2="dk2" accent1="accent1" accent2="accent2" accent3="accent3" accent4="accent4" accent5="accent5" accent6="accent6" hlink="hlink" folHlink="folHlink"/>
  <p:sldLayoutIdLst>
    <p:sldLayoutId id="2147483653" r:id="rId1"/>
  </p:sldLayoutIdLst>
  <p:txStyles>
    <p:titleStyle>
      <a:lvl1pPr algn="l" rtl="0" eaLnBrk="0" fontAlgn="base" hangingPunct="0">
        <a:spcBef>
          <a:spcPct val="0"/>
        </a:spcBef>
        <a:spcAft>
          <a:spcPct val="0"/>
        </a:spcAft>
        <a:defRPr sz="3200" b="1" kern="1200">
          <a:solidFill>
            <a:schemeClr val="tx1"/>
          </a:solidFill>
          <a:latin typeface="黑体" panose="02010609060101010101" pitchFamily="49" charset="-122"/>
          <a:ea typeface="黑体" panose="02010609060101010101" pitchFamily="49" charset="-122"/>
          <a:cs typeface="+mj-cs"/>
        </a:defRPr>
      </a:lvl1pPr>
      <a:lvl2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5pPr>
      <a:lvl6pPr marL="6096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12192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18288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24384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9pPr>
    </p:titleStyle>
    <p:bodyStyle>
      <a:lvl1pPr marL="457200" marR="0" indent="-457200" algn="l" defTabSz="914400" rtl="0" eaLnBrk="0" fontAlgn="base" latinLnBrk="0" hangingPunct="0">
        <a:lnSpc>
          <a:spcPct val="150000"/>
        </a:lnSpc>
        <a:spcBef>
          <a:spcPct val="20000"/>
        </a:spcBef>
        <a:spcAft>
          <a:spcPct val="0"/>
        </a:spcAft>
        <a:buClrTx/>
        <a:buSzTx/>
        <a:buFont typeface="Arial" panose="020B0604020202020204" pitchFamily="34" charset="0"/>
        <a:buChar char="•"/>
        <a:defRPr sz="2400" b="0" i="0" kern="1200">
          <a:solidFill>
            <a:schemeClr val="tx1">
              <a:lumMod val="75000"/>
              <a:lumOff val="25000"/>
            </a:schemeClr>
          </a:solidFill>
          <a:latin typeface="Alibaba PuHuiTi R" pitchFamily="18" charset="-122"/>
          <a:ea typeface="Alibaba PuHuiTi R" pitchFamily="18" charset="-122"/>
          <a:cs typeface="Alibaba PuHuiTi R" pitchFamily="18" charset="-122"/>
        </a:defRPr>
      </a:lvl1pPr>
      <a:lvl2pPr marL="609600" indent="0" algn="l" rtl="0" eaLnBrk="0" fontAlgn="base" hangingPunct="0">
        <a:spcBef>
          <a:spcPct val="20000"/>
        </a:spcBef>
        <a:spcAft>
          <a:spcPct val="0"/>
        </a:spcAft>
        <a:buFont typeface="Arial" panose="020B0604020202020204" pitchFamily="34" charset="0"/>
        <a:buNone/>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p:bodyStyle>
    <p:other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六边形 6"/>
          <p:cNvSpPr/>
          <p:nvPr userDrawn="1"/>
        </p:nvSpPr>
        <p:spPr>
          <a:xfrm rot="5400000">
            <a:off x="3779834" y="2429461"/>
            <a:ext cx="1318512" cy="1136649"/>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六边形 7"/>
          <p:cNvSpPr/>
          <p:nvPr userDrawn="1"/>
        </p:nvSpPr>
        <p:spPr>
          <a:xfrm rot="5400000">
            <a:off x="3567036" y="3257393"/>
            <a:ext cx="429253" cy="370046"/>
          </a:xfrm>
          <a:prstGeom prst="hexagon">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cSld>
  <p:clrMap bg1="lt1" tx1="dk1" bg2="lt2" tx2="dk2" accent1="accent1" accent2="accent2" accent3="accent3" accent4="accent4" accent5="accent5" accent6="accent6" hlink="hlink" folHlink="folHlink"/>
  <p:sldLayoutIdLst>
    <p:sldLayoutId id="2147483655" r:id="rId1"/>
    <p:sldLayoutId id="2147483656"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六边形 6"/>
          <p:cNvSpPr/>
          <p:nvPr userDrawn="1"/>
        </p:nvSpPr>
        <p:spPr>
          <a:xfrm rot="5400000">
            <a:off x="3779834" y="2429461"/>
            <a:ext cx="1318512" cy="1136649"/>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六边形 10"/>
          <p:cNvSpPr/>
          <p:nvPr userDrawn="1"/>
        </p:nvSpPr>
        <p:spPr>
          <a:xfrm rot="5400000">
            <a:off x="3567036" y="3257393"/>
            <a:ext cx="429253" cy="370046"/>
          </a:xfrm>
          <a:prstGeom prst="hexagon">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cSld>
  <p:clrMap bg1="lt1" tx1="dk1" bg2="lt2" tx2="dk2" accent1="accent1" accent2="accent2" accent3="accent3" accent4="accent4" accent5="accent5" accent6="accent6" hlink="hlink" folHlink="folHlink"/>
  <p:sldLayoutIdLst>
    <p:sldLayoutId id="2147483658"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8" name="矩形 17"/>
          <p:cNvSpPr/>
          <p:nvPr userDrawn="1"/>
        </p:nvSpPr>
        <p:spPr bwMode="auto">
          <a:xfrm>
            <a:off x="10890251" y="6786000"/>
            <a:ext cx="1301749" cy="72000"/>
          </a:xfrm>
          <a:prstGeom prst="rect">
            <a:avLst/>
          </a:prstGeom>
          <a:solidFill>
            <a:srgbClr val="49504F"/>
          </a:solidFill>
          <a:ln w="9525" cap="flat" cmpd="sng" algn="ctr">
            <a:noFill/>
            <a:prstDash val="solid"/>
            <a:round/>
            <a:headEnd type="none" w="med" len="med"/>
            <a:tailEnd type="none" w="med" len="med"/>
          </a:ln>
          <a:effectLst/>
        </p:spPr>
        <p:txBody>
          <a:bodyPr/>
          <a:lstStyle/>
          <a:p>
            <a:pPr>
              <a:buFont typeface="Arial" panose="020B0604020202020204" pitchFamily="34" charset="0"/>
              <a:buNone/>
              <a:defRPr/>
            </a:pPr>
            <a:endParaRPr lang="zh-CN" altLang="en-US" sz="2400">
              <a:latin typeface="Segoe UI" panose="020B0502040204020203" pitchFamily="34" charset="0"/>
              <a:ea typeface="微软雅黑" panose="020B0503020204020204" pitchFamily="34" charset="-122"/>
            </a:endParaRPr>
          </a:p>
        </p:txBody>
      </p:sp>
      <p:sp>
        <p:nvSpPr>
          <p:cNvPr id="20" name="矩形 22"/>
          <p:cNvSpPr>
            <a:spLocks noChangeArrowheads="1"/>
          </p:cNvSpPr>
          <p:nvPr userDrawn="1"/>
        </p:nvSpPr>
        <p:spPr bwMode="auto">
          <a:xfrm>
            <a:off x="1" y="6786000"/>
            <a:ext cx="10818284" cy="72000"/>
          </a:xfrm>
          <a:prstGeom prst="rect">
            <a:avLst/>
          </a:prstGeom>
          <a:solidFill>
            <a:srgbClr val="AD2B26"/>
          </a:solidFill>
          <a:ln>
            <a:noFill/>
          </a:ln>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defRPr/>
            </a:pPr>
            <a:endParaRPr lang="zh-CN" altLang="en-US" sz="2400" dirty="0">
              <a:latin typeface="Segoe UI" panose="020B0502040204020203" pitchFamily="34" charset="0"/>
              <a:ea typeface="微软雅黑" panose="020B0503020204020204" pitchFamily="34" charset="-122"/>
            </a:endParaRPr>
          </a:p>
        </p:txBody>
      </p:sp>
      <p:cxnSp>
        <p:nvCxnSpPr>
          <p:cNvPr id="11" name="直接连接符 22"/>
          <p:cNvCxnSpPr/>
          <p:nvPr userDrawn="1"/>
        </p:nvCxnSpPr>
        <p:spPr>
          <a:xfrm flipH="1">
            <a:off x="323600" y="763880"/>
            <a:ext cx="11544801" cy="0"/>
          </a:xfrm>
          <a:prstGeom prst="line">
            <a:avLst/>
          </a:prstGeom>
          <a:ln w="9525">
            <a:solidFill>
              <a:srgbClr val="F2F2F2"/>
            </a:solidFill>
          </a:ln>
        </p:spPr>
        <p:style>
          <a:lnRef idx="1">
            <a:schemeClr val="accent1"/>
          </a:lnRef>
          <a:fillRef idx="0">
            <a:schemeClr val="accent1"/>
          </a:fillRef>
          <a:effectRef idx="0">
            <a:schemeClr val="accent1"/>
          </a:effectRef>
          <a:fontRef idx="minor">
            <a:schemeClr val="tx1"/>
          </a:fontRef>
        </p:style>
      </p:cxnSp>
      <p:grpSp>
        <p:nvGrpSpPr>
          <p:cNvPr id="12" name="组合 11"/>
          <p:cNvGrpSpPr/>
          <p:nvPr userDrawn="1"/>
        </p:nvGrpSpPr>
        <p:grpSpPr>
          <a:xfrm>
            <a:off x="0" y="420997"/>
            <a:ext cx="224590" cy="220464"/>
            <a:chOff x="0" y="262878"/>
            <a:chExt cx="224590" cy="506266"/>
          </a:xfrm>
        </p:grpSpPr>
        <p:sp>
          <p:nvSpPr>
            <p:cNvPr id="13" name="矩形 12"/>
            <p:cNvSpPr/>
            <p:nvPr/>
          </p:nvSpPr>
          <p:spPr>
            <a:xfrm>
              <a:off x="0" y="262878"/>
              <a:ext cx="224590" cy="506266"/>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142500" y="262878"/>
              <a:ext cx="82090" cy="506266"/>
            </a:xfrm>
            <a:prstGeom prst="rect">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pic>
        <p:nvPicPr>
          <p:cNvPr id="16" name="图片 15"/>
          <p:cNvPicPr>
            <a:picLocks noChangeAspect="1"/>
          </p:cNvPicPr>
          <p:nvPr userDrawn="1"/>
        </p:nvPicPr>
        <p:blipFill>
          <a:blip r:embed="rId16" cstate="print">
            <a:extLst>
              <a:ext uri="{28A0092B-C50C-407E-A947-70E740481C1C}">
                <a14:useLocalDpi xmlns:a14="http://schemas.microsoft.com/office/drawing/2010/main" val="0"/>
              </a:ext>
            </a:extLst>
          </a:blip>
          <a:stretch>
            <a:fillRect/>
          </a:stretch>
        </p:blipFill>
        <p:spPr>
          <a:xfrm>
            <a:off x="10634242" y="283220"/>
            <a:ext cx="1225447" cy="358241"/>
          </a:xfrm>
          <a:prstGeom prst="rect">
            <a:avLst/>
          </a:prstGeom>
        </p:spPr>
      </p:pic>
    </p:spTree>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Lst>
  <p:txStyles>
    <p:titleStyle>
      <a:lvl1pPr algn="l" rtl="0" eaLnBrk="0" fontAlgn="base" hangingPunct="0">
        <a:spcBef>
          <a:spcPct val="0"/>
        </a:spcBef>
        <a:spcAft>
          <a:spcPct val="0"/>
        </a:spcAft>
        <a:defRPr sz="3200" b="1" kern="1200">
          <a:solidFill>
            <a:schemeClr val="tx1"/>
          </a:solidFill>
          <a:latin typeface="黑体" panose="02010609060101010101" pitchFamily="49" charset="-122"/>
          <a:ea typeface="黑体" panose="02010609060101010101" pitchFamily="49" charset="-122"/>
          <a:cs typeface="+mj-cs"/>
        </a:defRPr>
      </a:lvl1pPr>
      <a:lvl2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5pPr>
      <a:lvl6pPr marL="6096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12192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18288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24384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9pPr>
    </p:titleStyle>
    <p:bodyStyle>
      <a:lvl1pPr marL="457200" indent="-457200" algn="l" rtl="0" eaLnBrk="0" fontAlgn="base" hangingPunct="0">
        <a:spcBef>
          <a:spcPct val="20000"/>
        </a:spcBef>
        <a:spcAft>
          <a:spcPct val="0"/>
        </a:spcAft>
        <a:buFont typeface="Arial" panose="020B0604020202020204" pitchFamily="34" charset="0"/>
        <a:buChar char="•"/>
        <a:defRPr sz="4265" kern="1200">
          <a:solidFill>
            <a:schemeClr val="tx1"/>
          </a:solidFill>
          <a:latin typeface="+mn-lt"/>
          <a:ea typeface="+mn-ea"/>
          <a:cs typeface="+mn-cs"/>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p:bodyStyle>
    <p:other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938713" y="2604635"/>
            <a:ext cx="2314575" cy="955968"/>
          </a:xfrm>
          <a:prstGeom prst="rect">
            <a:avLst/>
          </a:prstGeom>
        </p:spPr>
      </p:pic>
    </p:spTree>
  </p:cSld>
  <p:clrMap bg1="lt1" tx1="dk1" bg2="lt2" tx2="dk2" accent1="accent1" accent2="accent2" accent3="accent3" accent4="accent4" accent5="accent5" accent6="accent6" hlink="hlink" folHlink="folHlink"/>
  <p:sldLayoutIdLst>
    <p:sldLayoutId id="2147483675" r:id="rId1"/>
  </p:sldLayoutIdLst>
  <p:txStyles>
    <p:titleStyle>
      <a:lvl1pPr algn="ctr" rtl="0" eaLnBrk="0" fontAlgn="base" hangingPunct="0">
        <a:spcBef>
          <a:spcPct val="0"/>
        </a:spcBef>
        <a:spcAft>
          <a:spcPct val="0"/>
        </a:spcAft>
        <a:defRPr sz="5865" kern="1200">
          <a:solidFill>
            <a:schemeClr val="tx1"/>
          </a:solidFill>
          <a:latin typeface="+mj-lt"/>
          <a:ea typeface="+mj-ea"/>
          <a:cs typeface="+mj-cs"/>
        </a:defRPr>
      </a:lvl1pPr>
      <a:lvl2pPr algn="ctr" rtl="0" eaLnBrk="0" fontAlgn="base" hangingPunct="0">
        <a:spcBef>
          <a:spcPct val="0"/>
        </a:spcBef>
        <a:spcAft>
          <a:spcPct val="0"/>
        </a:spcAft>
        <a:defRPr sz="5865">
          <a:solidFill>
            <a:schemeClr val="tx1"/>
          </a:solidFill>
          <a:latin typeface="Calibri" panose="020F0502020204030204" pitchFamily="34" charset="0"/>
          <a:ea typeface="黑体" panose="02010609060101010101" pitchFamily="49" charset="-122"/>
        </a:defRPr>
      </a:lvl2pPr>
      <a:lvl3pPr algn="ctr" rtl="0" eaLnBrk="0" fontAlgn="base" hangingPunct="0">
        <a:spcBef>
          <a:spcPct val="0"/>
        </a:spcBef>
        <a:spcAft>
          <a:spcPct val="0"/>
        </a:spcAft>
        <a:defRPr sz="5865">
          <a:solidFill>
            <a:schemeClr val="tx1"/>
          </a:solidFill>
          <a:latin typeface="Calibri" panose="020F0502020204030204" pitchFamily="34" charset="0"/>
          <a:ea typeface="黑体" panose="02010609060101010101" pitchFamily="49" charset="-122"/>
        </a:defRPr>
      </a:lvl3pPr>
      <a:lvl4pPr algn="ctr" rtl="0" eaLnBrk="0" fontAlgn="base" hangingPunct="0">
        <a:spcBef>
          <a:spcPct val="0"/>
        </a:spcBef>
        <a:spcAft>
          <a:spcPct val="0"/>
        </a:spcAft>
        <a:defRPr sz="5865">
          <a:solidFill>
            <a:schemeClr val="tx1"/>
          </a:solidFill>
          <a:latin typeface="Calibri" panose="020F0502020204030204" pitchFamily="34" charset="0"/>
          <a:ea typeface="黑体" panose="02010609060101010101" pitchFamily="49" charset="-122"/>
        </a:defRPr>
      </a:lvl4pPr>
      <a:lvl5pPr algn="ctr" rtl="0" eaLnBrk="0" fontAlgn="base" hangingPunct="0">
        <a:spcBef>
          <a:spcPct val="0"/>
        </a:spcBef>
        <a:spcAft>
          <a:spcPct val="0"/>
        </a:spcAft>
        <a:defRPr sz="5865">
          <a:solidFill>
            <a:schemeClr val="tx1"/>
          </a:solidFill>
          <a:latin typeface="Calibri" panose="020F0502020204030204" pitchFamily="34" charset="0"/>
          <a:ea typeface="黑体" panose="02010609060101010101" pitchFamily="49" charset="-122"/>
        </a:defRPr>
      </a:lvl5pPr>
      <a:lvl6pPr marL="609600" algn="ctr" rtl="0" fontAlgn="base">
        <a:spcBef>
          <a:spcPct val="0"/>
        </a:spcBef>
        <a:spcAft>
          <a:spcPct val="0"/>
        </a:spcAft>
        <a:defRPr sz="5865">
          <a:solidFill>
            <a:schemeClr val="tx1"/>
          </a:solidFill>
          <a:latin typeface="Calibri" panose="020F0502020204030204" pitchFamily="34" charset="0"/>
          <a:ea typeface="宋体" panose="02010600030101010101" pitchFamily="2" charset="-122"/>
        </a:defRPr>
      </a:lvl6pPr>
      <a:lvl7pPr marL="1219200" algn="ctr" rtl="0" fontAlgn="base">
        <a:spcBef>
          <a:spcPct val="0"/>
        </a:spcBef>
        <a:spcAft>
          <a:spcPct val="0"/>
        </a:spcAft>
        <a:defRPr sz="5865">
          <a:solidFill>
            <a:schemeClr val="tx1"/>
          </a:solidFill>
          <a:latin typeface="Calibri" panose="020F0502020204030204" pitchFamily="34" charset="0"/>
          <a:ea typeface="宋体" panose="02010600030101010101" pitchFamily="2" charset="-122"/>
        </a:defRPr>
      </a:lvl7pPr>
      <a:lvl8pPr marL="1828800" algn="ctr" rtl="0" fontAlgn="base">
        <a:spcBef>
          <a:spcPct val="0"/>
        </a:spcBef>
        <a:spcAft>
          <a:spcPct val="0"/>
        </a:spcAft>
        <a:defRPr sz="5865">
          <a:solidFill>
            <a:schemeClr val="tx1"/>
          </a:solidFill>
          <a:latin typeface="Calibri" panose="020F0502020204030204" pitchFamily="34" charset="0"/>
          <a:ea typeface="宋体" panose="02010600030101010101" pitchFamily="2" charset="-122"/>
        </a:defRPr>
      </a:lvl8pPr>
      <a:lvl9pPr marL="2438400" algn="ctr" rtl="0" fontAlgn="base">
        <a:spcBef>
          <a:spcPct val="0"/>
        </a:spcBef>
        <a:spcAft>
          <a:spcPct val="0"/>
        </a:spcAft>
        <a:defRPr sz="5865">
          <a:solidFill>
            <a:schemeClr val="tx1"/>
          </a:solidFill>
          <a:latin typeface="Calibri" panose="020F0502020204030204" pitchFamily="34" charset="0"/>
          <a:ea typeface="宋体" panose="02010600030101010101" pitchFamily="2" charset="-122"/>
        </a:defRPr>
      </a:lvl9pPr>
    </p:titleStyle>
    <p:bodyStyle>
      <a:lvl1pPr marL="457200" indent="-457200" algn="l" rtl="0" eaLnBrk="0" fontAlgn="base" hangingPunct="0">
        <a:spcBef>
          <a:spcPct val="20000"/>
        </a:spcBef>
        <a:spcAft>
          <a:spcPct val="0"/>
        </a:spcAft>
        <a:buFont typeface="Arial" panose="020B0604020202020204" pitchFamily="34" charset="0"/>
        <a:buChar char="•"/>
        <a:defRPr sz="4265" kern="1200">
          <a:solidFill>
            <a:schemeClr val="tx1"/>
          </a:solidFill>
          <a:latin typeface="+mn-lt"/>
          <a:ea typeface="+mn-ea"/>
          <a:cs typeface="+mn-cs"/>
        </a:defRPr>
      </a:lvl1pPr>
      <a:lvl2pPr marL="990600" indent="-381000" algn="l" rtl="0" eaLnBrk="0" fontAlgn="base" hangingPunct="0">
        <a:spcBef>
          <a:spcPct val="20000"/>
        </a:spcBef>
        <a:spcAft>
          <a:spcPct val="0"/>
        </a:spcAft>
        <a:buFont typeface="Arial" panose="020B0604020202020204" pitchFamily="34" charset="0"/>
        <a:buChar char="–"/>
        <a:defRPr sz="3735" kern="1200">
          <a:solidFill>
            <a:schemeClr val="tx1"/>
          </a:solidFill>
          <a:latin typeface="+mn-lt"/>
          <a:ea typeface="+mn-ea"/>
          <a:cs typeface="+mn-cs"/>
        </a:defRPr>
      </a:lvl2pPr>
      <a:lvl3pPr marL="1524000" indent="-3048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p:bodyStyle>
    <p:other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8" name="矩形 17"/>
          <p:cNvSpPr/>
          <p:nvPr userDrawn="1"/>
        </p:nvSpPr>
        <p:spPr bwMode="auto">
          <a:xfrm>
            <a:off x="10890251" y="6786000"/>
            <a:ext cx="1301749" cy="72000"/>
          </a:xfrm>
          <a:prstGeom prst="rect">
            <a:avLst/>
          </a:prstGeom>
          <a:solidFill>
            <a:srgbClr val="49504F"/>
          </a:solidFill>
          <a:ln w="9525" cap="flat" cmpd="sng" algn="ctr">
            <a:noFill/>
            <a:prstDash val="solid"/>
            <a:round/>
            <a:headEnd type="none" w="med" len="med"/>
            <a:tailEnd type="none" w="med" len="med"/>
          </a:ln>
          <a:effectLst/>
        </p:spPr>
        <p:txBody>
          <a:bodyPr/>
          <a:lstStyle/>
          <a:p>
            <a:pPr>
              <a:buFont typeface="Arial" panose="020B0604020202020204" pitchFamily="34" charset="0"/>
              <a:buNone/>
              <a:defRPr/>
            </a:pPr>
            <a:endParaRPr lang="zh-CN" altLang="en-US" sz="2400">
              <a:latin typeface="Segoe UI" panose="020B0502040204020203" pitchFamily="34" charset="0"/>
              <a:ea typeface="微软雅黑" panose="020B0503020204020204" pitchFamily="34" charset="-122"/>
            </a:endParaRPr>
          </a:p>
        </p:txBody>
      </p:sp>
      <p:sp>
        <p:nvSpPr>
          <p:cNvPr id="20" name="矩形 22"/>
          <p:cNvSpPr>
            <a:spLocks noChangeArrowheads="1"/>
          </p:cNvSpPr>
          <p:nvPr userDrawn="1"/>
        </p:nvSpPr>
        <p:spPr bwMode="auto">
          <a:xfrm>
            <a:off x="1" y="6786000"/>
            <a:ext cx="10818284" cy="72000"/>
          </a:xfrm>
          <a:prstGeom prst="rect">
            <a:avLst/>
          </a:prstGeom>
          <a:solidFill>
            <a:srgbClr val="AD2B26"/>
          </a:solidFill>
          <a:ln>
            <a:noFill/>
          </a:ln>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defRPr/>
            </a:pPr>
            <a:endParaRPr lang="zh-CN" altLang="en-US" sz="2400" dirty="0">
              <a:latin typeface="Segoe UI" panose="020B0502040204020203" pitchFamily="34" charset="0"/>
              <a:ea typeface="微软雅黑" panose="020B0503020204020204" pitchFamily="34" charset="-122"/>
            </a:endParaRPr>
          </a:p>
        </p:txBody>
      </p:sp>
      <p:cxnSp>
        <p:nvCxnSpPr>
          <p:cNvPr id="11" name="直接连接符 22"/>
          <p:cNvCxnSpPr/>
          <p:nvPr userDrawn="1"/>
        </p:nvCxnSpPr>
        <p:spPr>
          <a:xfrm flipH="1">
            <a:off x="323600" y="763880"/>
            <a:ext cx="11544801" cy="0"/>
          </a:xfrm>
          <a:prstGeom prst="line">
            <a:avLst/>
          </a:prstGeom>
          <a:ln w="9525">
            <a:solidFill>
              <a:srgbClr val="F2F2F2"/>
            </a:solidFill>
          </a:ln>
        </p:spPr>
        <p:style>
          <a:lnRef idx="1">
            <a:schemeClr val="accent1"/>
          </a:lnRef>
          <a:fillRef idx="0">
            <a:schemeClr val="accent1"/>
          </a:fillRef>
          <a:effectRef idx="0">
            <a:schemeClr val="accent1"/>
          </a:effectRef>
          <a:fontRef idx="minor">
            <a:schemeClr val="tx1"/>
          </a:fontRef>
        </p:style>
      </p:cxnSp>
      <p:grpSp>
        <p:nvGrpSpPr>
          <p:cNvPr id="12" name="组合 11"/>
          <p:cNvGrpSpPr/>
          <p:nvPr userDrawn="1"/>
        </p:nvGrpSpPr>
        <p:grpSpPr>
          <a:xfrm>
            <a:off x="0" y="420997"/>
            <a:ext cx="224590" cy="220464"/>
            <a:chOff x="0" y="262878"/>
            <a:chExt cx="224590" cy="506266"/>
          </a:xfrm>
        </p:grpSpPr>
        <p:sp>
          <p:nvSpPr>
            <p:cNvPr id="13" name="矩形 12"/>
            <p:cNvSpPr/>
            <p:nvPr/>
          </p:nvSpPr>
          <p:spPr>
            <a:xfrm>
              <a:off x="0" y="262878"/>
              <a:ext cx="224590" cy="506266"/>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142500" y="262878"/>
              <a:ext cx="82090" cy="506266"/>
            </a:xfrm>
            <a:prstGeom prst="rect">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pic>
        <p:nvPicPr>
          <p:cNvPr id="16" name="图片 15"/>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10634242" y="283220"/>
            <a:ext cx="1225447" cy="358241"/>
          </a:xfrm>
          <a:prstGeom prst="rect">
            <a:avLst/>
          </a:prstGeom>
        </p:spPr>
      </p:pic>
    </p:spTree>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 id="2147483689" r:id="rId13"/>
  </p:sldLayoutIdLst>
  <p:txStyles>
    <p:titleStyle>
      <a:lvl1pPr algn="l" rtl="0" eaLnBrk="0" fontAlgn="base" hangingPunct="0">
        <a:spcBef>
          <a:spcPct val="0"/>
        </a:spcBef>
        <a:spcAft>
          <a:spcPct val="0"/>
        </a:spcAft>
        <a:defRPr sz="3200" b="1" kern="1200">
          <a:solidFill>
            <a:schemeClr val="tx1"/>
          </a:solidFill>
          <a:latin typeface="黑体" panose="02010609060101010101" pitchFamily="49" charset="-122"/>
          <a:ea typeface="黑体" panose="02010609060101010101" pitchFamily="49" charset="-122"/>
          <a:cs typeface="+mj-cs"/>
        </a:defRPr>
      </a:lvl1pPr>
      <a:lvl2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5pPr>
      <a:lvl6pPr marL="6096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12192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18288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24384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9pPr>
    </p:titleStyle>
    <p:bodyStyle>
      <a:lvl1pPr marL="457200" indent="-457200" algn="l" rtl="0" eaLnBrk="0" fontAlgn="base" hangingPunct="0">
        <a:spcBef>
          <a:spcPct val="20000"/>
        </a:spcBef>
        <a:spcAft>
          <a:spcPct val="0"/>
        </a:spcAft>
        <a:buFont typeface="Arial" panose="020B0604020202020204" pitchFamily="34" charset="0"/>
        <a:buChar char="•"/>
        <a:defRPr sz="4265" kern="1200">
          <a:solidFill>
            <a:schemeClr val="tx1"/>
          </a:solidFill>
          <a:latin typeface="+mn-lt"/>
          <a:ea typeface="+mn-ea"/>
          <a:cs typeface="+mn-cs"/>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p:bodyStyle>
    <p:other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8" name="矩形 17"/>
          <p:cNvSpPr/>
          <p:nvPr userDrawn="1"/>
        </p:nvSpPr>
        <p:spPr bwMode="auto">
          <a:xfrm>
            <a:off x="10890251" y="6786000"/>
            <a:ext cx="1301749" cy="72000"/>
          </a:xfrm>
          <a:prstGeom prst="rect">
            <a:avLst/>
          </a:prstGeom>
          <a:solidFill>
            <a:srgbClr val="49504F"/>
          </a:solidFill>
          <a:ln w="9525" cap="flat" cmpd="sng" algn="ctr">
            <a:noFill/>
            <a:prstDash val="solid"/>
            <a:round/>
            <a:headEnd type="none" w="med" len="med"/>
            <a:tailEnd type="none" w="med" len="med"/>
          </a:ln>
          <a:effectLst/>
        </p:spPr>
        <p:txBody>
          <a:bodyPr/>
          <a:lstStyle/>
          <a:p>
            <a:pPr>
              <a:buFont typeface="Arial" panose="020B0604020202020204" pitchFamily="34" charset="0"/>
              <a:buNone/>
              <a:defRPr/>
            </a:pPr>
            <a:endParaRPr lang="zh-CN" altLang="en-US" sz="2400">
              <a:latin typeface="Segoe UI" panose="020B0502040204020203" pitchFamily="34" charset="0"/>
              <a:ea typeface="微软雅黑" panose="020B0503020204020204" pitchFamily="34" charset="-122"/>
            </a:endParaRPr>
          </a:p>
        </p:txBody>
      </p:sp>
      <p:sp>
        <p:nvSpPr>
          <p:cNvPr id="20" name="矩形 22"/>
          <p:cNvSpPr>
            <a:spLocks noChangeArrowheads="1"/>
          </p:cNvSpPr>
          <p:nvPr userDrawn="1"/>
        </p:nvSpPr>
        <p:spPr bwMode="auto">
          <a:xfrm>
            <a:off x="1" y="6786000"/>
            <a:ext cx="10818284" cy="72000"/>
          </a:xfrm>
          <a:prstGeom prst="rect">
            <a:avLst/>
          </a:prstGeom>
          <a:solidFill>
            <a:srgbClr val="AD2B26"/>
          </a:solidFill>
          <a:ln>
            <a:noFill/>
          </a:ln>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defRPr/>
            </a:pPr>
            <a:endParaRPr lang="zh-CN" altLang="en-US" sz="2400" dirty="0">
              <a:latin typeface="Segoe UI" panose="020B0502040204020203" pitchFamily="34" charset="0"/>
              <a:ea typeface="微软雅黑" panose="020B0503020204020204" pitchFamily="34" charset="-122"/>
            </a:endParaRPr>
          </a:p>
        </p:txBody>
      </p:sp>
      <p:cxnSp>
        <p:nvCxnSpPr>
          <p:cNvPr id="11" name="直接连接符 22"/>
          <p:cNvCxnSpPr/>
          <p:nvPr userDrawn="1"/>
        </p:nvCxnSpPr>
        <p:spPr>
          <a:xfrm flipH="1">
            <a:off x="323600" y="763880"/>
            <a:ext cx="11544801" cy="0"/>
          </a:xfrm>
          <a:prstGeom prst="line">
            <a:avLst/>
          </a:prstGeom>
          <a:ln w="9525">
            <a:solidFill>
              <a:srgbClr val="F2F2F2"/>
            </a:solidFill>
          </a:ln>
        </p:spPr>
        <p:style>
          <a:lnRef idx="1">
            <a:schemeClr val="accent1"/>
          </a:lnRef>
          <a:fillRef idx="0">
            <a:schemeClr val="accent1"/>
          </a:fillRef>
          <a:effectRef idx="0">
            <a:schemeClr val="accent1"/>
          </a:effectRef>
          <a:fontRef idx="minor">
            <a:schemeClr val="tx1"/>
          </a:fontRef>
        </p:style>
      </p:cxnSp>
      <p:grpSp>
        <p:nvGrpSpPr>
          <p:cNvPr id="12" name="组合 11"/>
          <p:cNvGrpSpPr/>
          <p:nvPr userDrawn="1"/>
        </p:nvGrpSpPr>
        <p:grpSpPr>
          <a:xfrm>
            <a:off x="0" y="420997"/>
            <a:ext cx="224590" cy="220464"/>
            <a:chOff x="0" y="262878"/>
            <a:chExt cx="224590" cy="506266"/>
          </a:xfrm>
        </p:grpSpPr>
        <p:sp>
          <p:nvSpPr>
            <p:cNvPr id="13" name="矩形 12"/>
            <p:cNvSpPr/>
            <p:nvPr/>
          </p:nvSpPr>
          <p:spPr>
            <a:xfrm>
              <a:off x="0" y="262878"/>
              <a:ext cx="224590" cy="506266"/>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142500" y="262878"/>
              <a:ext cx="82090" cy="506266"/>
            </a:xfrm>
            <a:prstGeom prst="rect">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pic>
        <p:nvPicPr>
          <p:cNvPr id="16" name="图片 15"/>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10634242" y="283220"/>
            <a:ext cx="1225447" cy="358241"/>
          </a:xfrm>
          <a:prstGeom prst="rect">
            <a:avLst/>
          </a:prstGeom>
        </p:spPr>
      </p:pic>
    </p:spTree>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 id="2147483703" r:id="rId13"/>
  </p:sldLayoutIdLst>
  <p:txStyles>
    <p:titleStyle>
      <a:lvl1pPr algn="l" rtl="0" eaLnBrk="0" fontAlgn="base" hangingPunct="0">
        <a:spcBef>
          <a:spcPct val="0"/>
        </a:spcBef>
        <a:spcAft>
          <a:spcPct val="0"/>
        </a:spcAft>
        <a:defRPr sz="3200" b="1" kern="1200">
          <a:solidFill>
            <a:schemeClr val="tx1"/>
          </a:solidFill>
          <a:latin typeface="黑体" panose="02010609060101010101" pitchFamily="49" charset="-122"/>
          <a:ea typeface="黑体" panose="02010609060101010101" pitchFamily="49" charset="-122"/>
          <a:cs typeface="+mj-cs"/>
        </a:defRPr>
      </a:lvl1pPr>
      <a:lvl2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5pPr>
      <a:lvl6pPr marL="6096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12192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18288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24384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9pPr>
    </p:titleStyle>
    <p:bodyStyle>
      <a:lvl1pPr marL="457200" indent="-457200" algn="l" rtl="0" eaLnBrk="0" fontAlgn="base" hangingPunct="0">
        <a:spcBef>
          <a:spcPct val="20000"/>
        </a:spcBef>
        <a:spcAft>
          <a:spcPct val="0"/>
        </a:spcAft>
        <a:buFont typeface="Arial" panose="020B0604020202020204" pitchFamily="34" charset="0"/>
        <a:buChar char="•"/>
        <a:defRPr sz="4265" kern="1200">
          <a:solidFill>
            <a:schemeClr val="tx1"/>
          </a:solidFill>
          <a:latin typeface="+mn-lt"/>
          <a:ea typeface="+mn-ea"/>
          <a:cs typeface="+mn-cs"/>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p:bodyStyle>
    <p:other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png"/><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89.xml"/><Relationship Id="rId5" Type="http://schemas.openxmlformats.org/officeDocument/2006/relationships/image" Target="../media/image13.png"/><Relationship Id="rId4" Type="http://schemas.openxmlformats.org/officeDocument/2006/relationships/image" Target="../media/image12.png"/></Relationships>
</file>

<file path=ppt/slides/_rels/slide70.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1.xml"/></Relationships>
</file>

<file path=ppt/slides/_rels/slide80.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FineBI</a:t>
            </a:r>
          </a:p>
        </p:txBody>
      </p:sp>
      <p:sp>
        <p:nvSpPr>
          <p:cNvPr id="3" name="文本框 2">
            <a:extLst>
              <a:ext uri="{FF2B5EF4-FFF2-40B4-BE49-F238E27FC236}">
                <a16:creationId xmlns:a16="http://schemas.microsoft.com/office/drawing/2014/main" id="{E582E7F5-39B4-A2EC-D955-B630A29BA442}"/>
              </a:ext>
            </a:extLst>
          </p:cNvPr>
          <p:cNvSpPr txBox="1"/>
          <p:nvPr/>
        </p:nvSpPr>
        <p:spPr>
          <a:xfrm>
            <a:off x="5601457" y="4529611"/>
            <a:ext cx="3291286" cy="369332"/>
          </a:xfrm>
          <a:prstGeom prst="rect">
            <a:avLst/>
          </a:prstGeom>
          <a:noFill/>
        </p:spPr>
        <p:txBody>
          <a:bodyPr wrap="none" rtlCol="0">
            <a:spAutoFit/>
          </a:bodyPr>
          <a:lstStyle/>
          <a:p>
            <a:r>
              <a:rPr lang="zh-CN" altLang="en-US"/>
              <a:t>大数据数据分析 </a:t>
            </a:r>
            <a:r>
              <a:rPr lang="zh-CN" altLang="en-US" dirty="0"/>
              <a:t>和 数据可视化</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dirty="0">
                <a:sym typeface="+mn-ea"/>
              </a:rPr>
              <a:t>产品定位</a:t>
            </a:r>
            <a:endParaRPr kumimoji="1" lang="zh-CN" altLang="en-US" dirty="0"/>
          </a:p>
        </p:txBody>
      </p:sp>
      <p:sp>
        <p:nvSpPr>
          <p:cNvPr id="10" name="三角形 9"/>
          <p:cNvSpPr/>
          <p:nvPr/>
        </p:nvSpPr>
        <p:spPr>
          <a:xfrm rot="2651319">
            <a:off x="851566" y="5069553"/>
            <a:ext cx="145648" cy="78105"/>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椭圆 1"/>
          <p:cNvSpPr/>
          <p:nvPr/>
        </p:nvSpPr>
        <p:spPr>
          <a:xfrm>
            <a:off x="1480185" y="1591945"/>
            <a:ext cx="1291590" cy="1291590"/>
          </a:xfrm>
          <a:prstGeom prst="ellipse">
            <a:avLst/>
          </a:prstGeom>
          <a:solidFill>
            <a:srgbClr val="AD2B26"/>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defRPr/>
            </a:pPr>
            <a:r>
              <a:rPr lang="zh-CN" altLang="en-US" sz="2800" dirty="0">
                <a:solidFill>
                  <a:schemeClr val="bg1"/>
                </a:solidFill>
                <a:latin typeface="Alibaba PuHuiTi M" pitchFamily="18" charset="-122"/>
                <a:ea typeface="Alibaba PuHuiTi M" pitchFamily="18" charset="-122"/>
                <a:cs typeface="Alibaba PuHuiTi M" pitchFamily="18" charset="-122"/>
                <a:sym typeface="+mn-lt"/>
              </a:rPr>
              <a:t>数据</a:t>
            </a:r>
          </a:p>
          <a:p>
            <a:pPr lvl="0" algn="ctr">
              <a:buClrTx/>
              <a:buSzTx/>
              <a:buFontTx/>
              <a:defRPr/>
            </a:pPr>
            <a:r>
              <a:rPr lang="zh-CN" altLang="en-US" sz="2800" dirty="0">
                <a:solidFill>
                  <a:schemeClr val="bg1"/>
                </a:solidFill>
                <a:latin typeface="Alibaba PuHuiTi M" pitchFamily="18" charset="-122"/>
                <a:ea typeface="Alibaba PuHuiTi M" pitchFamily="18" charset="-122"/>
                <a:cs typeface="Alibaba PuHuiTi M" pitchFamily="18" charset="-122"/>
                <a:sym typeface="+mn-lt"/>
              </a:rPr>
              <a:t>整合</a:t>
            </a:r>
          </a:p>
        </p:txBody>
      </p:sp>
      <p:sp>
        <p:nvSpPr>
          <p:cNvPr id="5" name="椭圆 4"/>
          <p:cNvSpPr/>
          <p:nvPr/>
        </p:nvSpPr>
        <p:spPr>
          <a:xfrm>
            <a:off x="9432925" y="1591945"/>
            <a:ext cx="1291590" cy="1291590"/>
          </a:xfrm>
          <a:prstGeom prst="ellipse">
            <a:avLst/>
          </a:prstGeom>
          <a:solidFill>
            <a:srgbClr val="AD2B26"/>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defRPr/>
            </a:pPr>
            <a:r>
              <a:rPr lang="en-US" altLang="zh-CN" sz="2800" b="1" dirty="0" err="1">
                <a:solidFill>
                  <a:schemeClr val="bg1"/>
                </a:solidFill>
                <a:latin typeface="Alibaba PuHuiTi B" pitchFamily="18" charset="-122"/>
                <a:ea typeface="Alibaba PuHuiTi B" pitchFamily="18" charset="-122"/>
                <a:cs typeface="Alibaba PuHuiTi B" pitchFamily="18" charset="-122"/>
                <a:sym typeface="+mn-lt"/>
              </a:rPr>
              <a:t>数据</a:t>
            </a:r>
            <a:endParaRPr lang="en-US" altLang="zh-CN" sz="2800" b="1" dirty="0">
              <a:solidFill>
                <a:schemeClr val="bg1"/>
              </a:solidFill>
              <a:latin typeface="Alibaba PuHuiTi B" pitchFamily="18" charset="-122"/>
              <a:ea typeface="Alibaba PuHuiTi B" pitchFamily="18" charset="-122"/>
              <a:cs typeface="Alibaba PuHuiTi B" pitchFamily="18" charset="-122"/>
              <a:sym typeface="+mn-lt"/>
            </a:endParaRPr>
          </a:p>
          <a:p>
            <a:pPr lvl="0" algn="ctr">
              <a:buClrTx/>
              <a:buSzTx/>
              <a:buFontTx/>
              <a:defRPr/>
            </a:pPr>
            <a:r>
              <a:rPr lang="en-US" altLang="zh-CN" sz="2800" b="1" dirty="0" err="1">
                <a:solidFill>
                  <a:schemeClr val="bg1"/>
                </a:solidFill>
                <a:latin typeface="Alibaba PuHuiTi B" pitchFamily="18" charset="-122"/>
                <a:ea typeface="Alibaba PuHuiTi B" pitchFamily="18" charset="-122"/>
                <a:cs typeface="Alibaba PuHuiTi B" pitchFamily="18" charset="-122"/>
                <a:sym typeface="+mn-lt"/>
              </a:rPr>
              <a:t>录入</a:t>
            </a:r>
            <a:endParaRPr lang="en-US" altLang="zh-CN" sz="2800" b="1" dirty="0">
              <a:solidFill>
                <a:schemeClr val="bg1"/>
              </a:solidFill>
              <a:latin typeface="Alibaba PuHuiTi B" pitchFamily="18" charset="-122"/>
              <a:ea typeface="Alibaba PuHuiTi B" pitchFamily="18" charset="-122"/>
              <a:cs typeface="Alibaba PuHuiTi B" pitchFamily="18" charset="-122"/>
              <a:sym typeface="+mn-lt"/>
            </a:endParaRPr>
          </a:p>
        </p:txBody>
      </p:sp>
      <p:grpSp>
        <p:nvGrpSpPr>
          <p:cNvPr id="26" name="组合 25"/>
          <p:cNvGrpSpPr/>
          <p:nvPr/>
        </p:nvGrpSpPr>
        <p:grpSpPr>
          <a:xfrm>
            <a:off x="3142280" y="1592039"/>
            <a:ext cx="5793173" cy="3977764"/>
            <a:chOff x="3142280" y="1592039"/>
            <a:chExt cx="5793173" cy="3977764"/>
          </a:xfrm>
        </p:grpSpPr>
        <p:cxnSp>
          <p:nvCxnSpPr>
            <p:cNvPr id="4" name="直接连接符 3"/>
            <p:cNvCxnSpPr/>
            <p:nvPr/>
          </p:nvCxnSpPr>
          <p:spPr>
            <a:xfrm>
              <a:off x="8121402" y="3694452"/>
              <a:ext cx="0" cy="1875351"/>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24" name="组合 23"/>
            <p:cNvGrpSpPr/>
            <p:nvPr/>
          </p:nvGrpSpPr>
          <p:grpSpPr>
            <a:xfrm>
              <a:off x="3142280" y="1592039"/>
              <a:ext cx="5793173" cy="3977764"/>
              <a:chOff x="3142280" y="1592039"/>
              <a:chExt cx="5793173" cy="3977764"/>
            </a:xfrm>
          </p:grpSpPr>
          <p:grpSp>
            <p:nvGrpSpPr>
              <p:cNvPr id="23" name="组合 22"/>
              <p:cNvGrpSpPr/>
              <p:nvPr/>
            </p:nvGrpSpPr>
            <p:grpSpPr>
              <a:xfrm>
                <a:off x="4167448" y="1592039"/>
                <a:ext cx="2637904" cy="3977764"/>
                <a:chOff x="4167448" y="1592039"/>
                <a:chExt cx="2637904" cy="3977764"/>
              </a:xfrm>
            </p:grpSpPr>
            <p:sp>
              <p:nvSpPr>
                <p:cNvPr id="7" name="椭圆 6"/>
                <p:cNvSpPr/>
                <p:nvPr/>
              </p:nvSpPr>
              <p:spPr>
                <a:xfrm>
                  <a:off x="5513582" y="1592039"/>
                  <a:ext cx="1291770" cy="1291770"/>
                </a:xfrm>
                <a:prstGeom prst="ellipse">
                  <a:avLst/>
                </a:prstGeom>
                <a:solidFill>
                  <a:srgbClr val="49504F"/>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defRPr/>
                  </a:pPr>
                  <a:r>
                    <a:rPr lang="en-US" altLang="zh-CN" sz="2800" b="1" dirty="0" err="1">
                      <a:solidFill>
                        <a:schemeClr val="bg1"/>
                      </a:solidFill>
                      <a:latin typeface="Alibaba PuHuiTi B" pitchFamily="18" charset="-122"/>
                      <a:ea typeface="Alibaba PuHuiTi B" pitchFamily="18" charset="-122"/>
                      <a:cs typeface="Alibaba PuHuiTi B" pitchFamily="18" charset="-122"/>
                      <a:sym typeface="+mn-lt"/>
                    </a:rPr>
                    <a:t>报表</a:t>
                  </a:r>
                  <a:endParaRPr lang="en-US" altLang="zh-CN" sz="2800" b="1" dirty="0">
                    <a:solidFill>
                      <a:schemeClr val="bg1"/>
                    </a:solidFill>
                    <a:latin typeface="Alibaba PuHuiTi B" pitchFamily="18" charset="-122"/>
                    <a:ea typeface="Alibaba PuHuiTi B" pitchFamily="18" charset="-122"/>
                    <a:cs typeface="Alibaba PuHuiTi B" pitchFamily="18" charset="-122"/>
                    <a:sym typeface="+mn-lt"/>
                  </a:endParaRPr>
                </a:p>
                <a:p>
                  <a:pPr lvl="0" algn="ctr">
                    <a:buClrTx/>
                    <a:buSzTx/>
                    <a:buFontTx/>
                    <a:defRPr/>
                  </a:pPr>
                  <a:r>
                    <a:rPr lang="en-US" altLang="zh-CN" sz="2800" b="1" dirty="0" err="1">
                      <a:solidFill>
                        <a:schemeClr val="bg1"/>
                      </a:solidFill>
                      <a:latin typeface="Alibaba PuHuiTi B" pitchFamily="18" charset="-122"/>
                      <a:ea typeface="Alibaba PuHuiTi B" pitchFamily="18" charset="-122"/>
                      <a:cs typeface="Alibaba PuHuiTi B" pitchFamily="18" charset="-122"/>
                      <a:sym typeface="+mn-lt"/>
                    </a:rPr>
                    <a:t>展现</a:t>
                  </a:r>
                  <a:endParaRPr lang="en-US" altLang="zh-CN" sz="2800" b="1" dirty="0">
                    <a:solidFill>
                      <a:schemeClr val="bg1"/>
                    </a:solidFill>
                    <a:latin typeface="Alibaba PuHuiTi B" pitchFamily="18" charset="-122"/>
                    <a:ea typeface="Alibaba PuHuiTi B" pitchFamily="18" charset="-122"/>
                    <a:cs typeface="Alibaba PuHuiTi B" pitchFamily="18" charset="-122"/>
                    <a:sym typeface="+mn-lt"/>
                  </a:endParaRPr>
                </a:p>
              </p:txBody>
            </p:sp>
            <p:cxnSp>
              <p:nvCxnSpPr>
                <p:cNvPr id="12" name="直接连接符 11"/>
                <p:cNvCxnSpPr/>
                <p:nvPr/>
              </p:nvCxnSpPr>
              <p:spPr>
                <a:xfrm>
                  <a:off x="4167448" y="3694452"/>
                  <a:ext cx="0" cy="1875351"/>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grpSp>
          <p:cxnSp>
            <p:nvCxnSpPr>
              <p:cNvPr id="13" name="直接箭头连接符 12"/>
              <p:cNvCxnSpPr/>
              <p:nvPr/>
            </p:nvCxnSpPr>
            <p:spPr>
              <a:xfrm>
                <a:off x="3142280" y="2227005"/>
                <a:ext cx="1763104" cy="0"/>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p:nvPr/>
            </p:nvCxnSpPr>
            <p:spPr>
              <a:xfrm flipH="1">
                <a:off x="7299158" y="2216153"/>
                <a:ext cx="1636295" cy="0"/>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33" name="TextBox 16"/>
          <p:cNvSpPr txBox="1"/>
          <p:nvPr/>
        </p:nvSpPr>
        <p:spPr>
          <a:xfrm>
            <a:off x="815975" y="3538855"/>
            <a:ext cx="3255010" cy="2306955"/>
          </a:xfrm>
          <a:prstGeom prst="rect">
            <a:avLst/>
          </a:prstGeom>
          <a:noFill/>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a:lnSpc>
                <a:spcPct val="150000"/>
              </a:lnSpc>
            </a:pPr>
            <a:r>
              <a:rPr lang="zh-CN" altLang="en-US" sz="1600" b="1" dirty="0">
                <a:solidFill>
                  <a:srgbClr val="C00000"/>
                </a:solidFill>
                <a:latin typeface="Alibaba PuHuiTi R" pitchFamily="18" charset="-122"/>
                <a:ea typeface="Alibaba PuHuiTi R" pitchFamily="18" charset="-122"/>
                <a:cs typeface="Alibaba PuHuiTi R" pitchFamily="18" charset="-122"/>
                <a:sym typeface="+mn-lt"/>
              </a:rPr>
              <a:t>多数据源关联</a:t>
            </a:r>
            <a:r>
              <a:rPr lang="zh-CN" altLang="en-US" sz="1600" dirty="0">
                <a:solidFill>
                  <a:schemeClr val="tx1">
                    <a:lumMod val="85000"/>
                    <a:lumOff val="15000"/>
                  </a:schemeClr>
                </a:solidFill>
                <a:latin typeface="Alibaba PuHuiTi R" pitchFamily="18" charset="-122"/>
                <a:ea typeface="Alibaba PuHuiTi R" pitchFamily="18" charset="-122"/>
                <a:cs typeface="Alibaba PuHuiTi R" pitchFamily="18" charset="-122"/>
                <a:sym typeface="+mn-lt"/>
              </a:rPr>
              <a:t>，支持多样的数据来源，从不同的数据库、表取数，通过产品关联，可以整合不同来源的业务系统数据于一张报表中，让更多数据应用于经营分析和业务管控。</a:t>
            </a:r>
          </a:p>
          <a:p>
            <a:pPr algn="just">
              <a:lnSpc>
                <a:spcPct val="150000"/>
              </a:lnSpc>
            </a:pPr>
            <a:endParaRPr lang="zh-CN" altLang="en-US" sz="1600" dirty="0">
              <a:solidFill>
                <a:schemeClr val="tx1">
                  <a:lumMod val="85000"/>
                  <a:lumOff val="15000"/>
                </a:schemeClr>
              </a:solidFill>
              <a:latin typeface="Alibaba PuHuiTi R" pitchFamily="18" charset="-122"/>
              <a:ea typeface="Alibaba PuHuiTi R" pitchFamily="18" charset="-122"/>
              <a:cs typeface="Alibaba PuHuiTi R" pitchFamily="18" charset="-122"/>
              <a:sym typeface="Bebas"/>
            </a:endParaRPr>
          </a:p>
        </p:txBody>
      </p:sp>
      <p:sp>
        <p:nvSpPr>
          <p:cNvPr id="15" name="TextBox 16"/>
          <p:cNvSpPr txBox="1"/>
          <p:nvPr/>
        </p:nvSpPr>
        <p:spPr>
          <a:xfrm>
            <a:off x="4185285" y="3538855"/>
            <a:ext cx="3918585" cy="2676525"/>
          </a:xfrm>
          <a:prstGeom prst="rect">
            <a:avLst/>
          </a:prstGeom>
          <a:noFill/>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a:lnSpc>
                <a:spcPct val="150000"/>
              </a:lnSpc>
              <a:buClrTx/>
              <a:buSzTx/>
              <a:buFontTx/>
            </a:pPr>
            <a:r>
              <a:rPr lang="zh-CN" altLang="en-US" sz="1600" b="1" dirty="0">
                <a:solidFill>
                  <a:srgbClr val="C00000"/>
                </a:solidFill>
                <a:latin typeface="Alibaba PuHuiTi R" pitchFamily="18" charset="-122"/>
                <a:ea typeface="Alibaba PuHuiTi R" pitchFamily="18" charset="-122"/>
                <a:cs typeface="Alibaba PuHuiTi R" pitchFamily="18" charset="-122"/>
                <a:sym typeface="+mn-lt"/>
              </a:rPr>
              <a:t>零编码设计器</a:t>
            </a:r>
            <a:r>
              <a:rPr lang="zh-CN" altLang="en-US" sz="1600" dirty="0">
                <a:solidFill>
                  <a:schemeClr val="tx1">
                    <a:lumMod val="85000"/>
                    <a:lumOff val="15000"/>
                  </a:schemeClr>
                </a:solidFill>
                <a:latin typeface="Alibaba PuHuiTi R" pitchFamily="18" charset="-122"/>
                <a:ea typeface="Alibaba PuHuiTi R" pitchFamily="18" charset="-122"/>
                <a:cs typeface="Alibaba PuHuiTi R" pitchFamily="18" charset="-122"/>
                <a:sym typeface="+mn-lt"/>
              </a:rPr>
              <a:t>，提升开发效率，快速响应不断变化的需求，轻松搞定中国式复杂报表、参数查询、图表分析、数据钻取、dashboard等。提供统一的报表访问和管理平台，实现精细的权限控制。</a:t>
            </a:r>
          </a:p>
          <a:p>
            <a:pPr algn="just">
              <a:lnSpc>
                <a:spcPct val="150000"/>
              </a:lnSpc>
            </a:pPr>
            <a:endParaRPr lang="zh-CN" altLang="en-US" sz="1600" dirty="0">
              <a:cs typeface="+mn-ea"/>
              <a:sym typeface="+mn-lt"/>
            </a:endParaRPr>
          </a:p>
          <a:p>
            <a:pPr algn="just">
              <a:lnSpc>
                <a:spcPct val="150000"/>
              </a:lnSpc>
            </a:pPr>
            <a:endParaRPr lang="zh-CN" altLang="en-US" sz="1600" dirty="0">
              <a:solidFill>
                <a:schemeClr val="tx1">
                  <a:lumMod val="85000"/>
                  <a:lumOff val="15000"/>
                </a:schemeClr>
              </a:solidFill>
              <a:latin typeface="Alibaba PuHuiTi R" pitchFamily="18" charset="-122"/>
              <a:ea typeface="Alibaba PuHuiTi R" pitchFamily="18" charset="-122"/>
              <a:cs typeface="Alibaba PuHuiTi R" pitchFamily="18" charset="-122"/>
              <a:sym typeface="Bebas"/>
            </a:endParaRPr>
          </a:p>
        </p:txBody>
      </p:sp>
      <p:sp>
        <p:nvSpPr>
          <p:cNvPr id="16" name="TextBox 16"/>
          <p:cNvSpPr txBox="1"/>
          <p:nvPr/>
        </p:nvSpPr>
        <p:spPr>
          <a:xfrm>
            <a:off x="8103870" y="3538855"/>
            <a:ext cx="3543935" cy="3415030"/>
          </a:xfrm>
          <a:prstGeom prst="rect">
            <a:avLst/>
          </a:prstGeom>
          <a:noFill/>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a:lnSpc>
                <a:spcPct val="150000"/>
              </a:lnSpc>
              <a:buClrTx/>
              <a:buSzTx/>
              <a:buFontTx/>
            </a:pPr>
            <a:r>
              <a:rPr lang="zh-CN" altLang="en-US" sz="1600" b="1" dirty="0">
                <a:solidFill>
                  <a:srgbClr val="C00000"/>
                </a:solidFill>
                <a:latin typeface="Alibaba PuHuiTi R" pitchFamily="18" charset="-122"/>
                <a:ea typeface="Alibaba PuHuiTi R" pitchFamily="18" charset="-122"/>
                <a:cs typeface="Alibaba PuHuiTi R" pitchFamily="18" charset="-122"/>
                <a:sym typeface="+mn-lt"/>
              </a:rPr>
              <a:t>强大的数据录入</a:t>
            </a:r>
            <a:r>
              <a:rPr lang="zh-CN" altLang="en-US" sz="1600" dirty="0">
                <a:solidFill>
                  <a:schemeClr val="tx1">
                    <a:lumMod val="85000"/>
                    <a:lumOff val="15000"/>
                  </a:schemeClr>
                </a:solidFill>
                <a:latin typeface="Alibaba PuHuiTi R" pitchFamily="18" charset="-122"/>
                <a:ea typeface="Alibaba PuHuiTi R" pitchFamily="18" charset="-122"/>
                <a:cs typeface="Alibaba PuHuiTi R" pitchFamily="18" charset="-122"/>
                <a:sym typeface="+mn-lt"/>
              </a:rPr>
              <a:t>，借助设计器可迅速实现填报报表，通过 PC 或移动设备进行高效的数据补录、删除或修改，帮助企业完善数据资产；同时支持excel历史数据导入，支持数据校验，保障数据的规范和有效。</a:t>
            </a:r>
          </a:p>
          <a:p>
            <a:pPr algn="just">
              <a:lnSpc>
                <a:spcPct val="150000"/>
              </a:lnSpc>
            </a:pPr>
            <a:endParaRPr lang="zh-CN" altLang="en-US" sz="1600" dirty="0">
              <a:cs typeface="+mn-ea"/>
              <a:sym typeface="+mn-lt"/>
            </a:endParaRPr>
          </a:p>
          <a:p>
            <a:pPr algn="just">
              <a:lnSpc>
                <a:spcPct val="150000"/>
              </a:lnSpc>
            </a:pPr>
            <a:endParaRPr lang="zh-CN" altLang="en-US" sz="1600" dirty="0">
              <a:cs typeface="+mn-ea"/>
              <a:sym typeface="+mn-lt"/>
            </a:endParaRPr>
          </a:p>
          <a:p>
            <a:pPr algn="just">
              <a:lnSpc>
                <a:spcPct val="150000"/>
              </a:lnSpc>
            </a:pPr>
            <a:endParaRPr lang="zh-CN" altLang="en-US" sz="1600" dirty="0">
              <a:solidFill>
                <a:schemeClr val="tx1">
                  <a:lumMod val="85000"/>
                  <a:lumOff val="15000"/>
                </a:schemeClr>
              </a:solidFill>
              <a:latin typeface="Alibaba PuHuiTi R" pitchFamily="18" charset="-122"/>
              <a:ea typeface="Alibaba PuHuiTi R" pitchFamily="18" charset="-122"/>
              <a:cs typeface="Alibaba PuHuiTi R" pitchFamily="18" charset="-122"/>
              <a:sym typeface="Beba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box(in)">
                                      <p:cBhvr>
                                        <p:cTn id="7" dur="25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kumimoji="1" lang="zh-CN" altLang="en-US" dirty="0"/>
              <a:t>产品优势</a:t>
            </a:r>
          </a:p>
        </p:txBody>
      </p:sp>
      <p:pic>
        <p:nvPicPr>
          <p:cNvPr id="1025" name="Picture 1" descr="C:\Users\lipei\AppData\Roaming\Tencent\Users\2851322956\QQEIM\WinTemp\RichOle\G)1ER%7V2OK~T6G4K_)%]8M.png"/>
          <p:cNvPicPr>
            <a:picLocks noChangeAspect="1" noChangeArrowheads="1"/>
          </p:cNvPicPr>
          <p:nvPr/>
        </p:nvPicPr>
        <p:blipFill rotWithShape="1">
          <a:blip r:embed="rId2" cstate="screen"/>
          <a:srcRect/>
          <a:stretch>
            <a:fillRect/>
          </a:stretch>
        </p:blipFill>
        <p:spPr bwMode="auto">
          <a:xfrm>
            <a:off x="1146004" y="1158517"/>
            <a:ext cx="8694296" cy="512663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a:sym typeface="+mn-ea"/>
              </a:rPr>
              <a:t>使用场景</a:t>
            </a:r>
            <a:endParaRPr kumimoji="1" lang="zh-CN" altLang="en-US" dirty="0"/>
          </a:p>
        </p:txBody>
      </p:sp>
      <p:pic>
        <p:nvPicPr>
          <p:cNvPr id="6" name="图片 5"/>
          <p:cNvPicPr>
            <a:picLocks noChangeAspect="1"/>
          </p:cNvPicPr>
          <p:nvPr/>
        </p:nvPicPr>
        <p:blipFill>
          <a:blip r:embed="rId2"/>
          <a:stretch>
            <a:fillRect/>
          </a:stretch>
        </p:blipFill>
        <p:spPr>
          <a:xfrm>
            <a:off x="2125980" y="1430020"/>
            <a:ext cx="7773670" cy="4780915"/>
          </a:xfrm>
          <a:prstGeom prst="rect">
            <a:avLst/>
          </a:prstGeom>
        </p:spPr>
      </p:pic>
      <p:sp>
        <p:nvSpPr>
          <p:cNvPr id="11" name="文本占位符 3"/>
          <p:cNvSpPr>
            <a:spLocks noGrp="1"/>
          </p:cNvSpPr>
          <p:nvPr/>
        </p:nvSpPr>
        <p:spPr>
          <a:xfrm>
            <a:off x="710565" y="939800"/>
            <a:ext cx="10660380" cy="5168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r>
              <a:rPr lang="en-US" altLang="zh-CN" sz="2000" dirty="0">
                <a:latin typeface="Alibaba PuHuiTi R" pitchFamily="18" charset="-122"/>
                <a:ea typeface="Alibaba PuHuiTi R" pitchFamily="18" charset="-122"/>
                <a:cs typeface="Alibaba PuHuiTi R" pitchFamily="18" charset="-122"/>
                <a:sym typeface="+mn-ea"/>
              </a:rPr>
              <a:t>                  </a:t>
            </a:r>
            <a:r>
              <a:rPr sz="2000" dirty="0">
                <a:latin typeface="Alibaba PuHuiTi R" pitchFamily="18" charset="-122"/>
                <a:ea typeface="Alibaba PuHuiTi R" pitchFamily="18" charset="-122"/>
                <a:cs typeface="Alibaba PuHuiTi R" pitchFamily="18" charset="-122"/>
                <a:sym typeface="+mn-ea"/>
              </a:rPr>
              <a:t>数据源 </a:t>
            </a:r>
            <a:r>
              <a:rPr lang="en-US" altLang="zh-CN" sz="2000" dirty="0">
                <a:latin typeface="Alibaba PuHuiTi R" pitchFamily="18" charset="-122"/>
                <a:ea typeface="Alibaba PuHuiTi R" pitchFamily="18" charset="-122"/>
                <a:cs typeface="Alibaba PuHuiTi R" pitchFamily="18" charset="-122"/>
                <a:sym typeface="+mn-ea"/>
              </a:rPr>
              <a:t> </a:t>
            </a:r>
            <a:r>
              <a:rPr sz="2000" dirty="0">
                <a:latin typeface="Alibaba PuHuiTi R" pitchFamily="18" charset="-122"/>
                <a:ea typeface="Alibaba PuHuiTi R" pitchFamily="18" charset="-122"/>
                <a:cs typeface="Alibaba PuHuiTi R" pitchFamily="18" charset="-122"/>
                <a:sym typeface="+mn-ea"/>
              </a:rPr>
              <a:t>   数据存储      数据分析     数据应用</a:t>
            </a:r>
            <a:endParaRPr lang="zh-CN" altLang="en-US" sz="2000" dirty="0">
              <a:latin typeface="Alibaba PuHuiTi R" pitchFamily="18" charset="-122"/>
              <a:ea typeface="Alibaba PuHuiTi R" pitchFamily="18" charset="-122"/>
              <a:cs typeface="Alibaba PuHuiTi R" pitchFamily="18" charset="-122"/>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a:sym typeface="+mn-ea"/>
              </a:rPr>
              <a:t>使用场景</a:t>
            </a:r>
            <a:endParaRPr kumimoji="1" lang="zh-CN" altLang="en-US" dirty="0"/>
          </a:p>
        </p:txBody>
      </p:sp>
      <p:pic>
        <p:nvPicPr>
          <p:cNvPr id="6" name="图片 5"/>
          <p:cNvPicPr>
            <a:picLocks noChangeAspect="1"/>
          </p:cNvPicPr>
          <p:nvPr/>
        </p:nvPicPr>
        <p:blipFill>
          <a:blip r:embed="rId2"/>
          <a:stretch>
            <a:fillRect/>
          </a:stretch>
        </p:blipFill>
        <p:spPr>
          <a:xfrm>
            <a:off x="2125980" y="1430020"/>
            <a:ext cx="7773670" cy="4780915"/>
          </a:xfrm>
          <a:prstGeom prst="rect">
            <a:avLst/>
          </a:prstGeom>
        </p:spPr>
      </p:pic>
      <p:sp>
        <p:nvSpPr>
          <p:cNvPr id="11" name="文本占位符 3"/>
          <p:cNvSpPr>
            <a:spLocks noGrp="1"/>
          </p:cNvSpPr>
          <p:nvPr/>
        </p:nvSpPr>
        <p:spPr>
          <a:xfrm>
            <a:off x="710565" y="939800"/>
            <a:ext cx="10660380" cy="5168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r>
              <a:rPr lang="en-US" altLang="zh-CN" sz="2000">
                <a:latin typeface="Alibaba PuHuiTi R" pitchFamily="18" charset="-122"/>
                <a:ea typeface="Alibaba PuHuiTi R" pitchFamily="18" charset="-122"/>
                <a:cs typeface="Alibaba PuHuiTi R" pitchFamily="18" charset="-122"/>
                <a:sym typeface="+mn-ea"/>
              </a:rPr>
              <a:t>                  </a:t>
            </a:r>
            <a:r>
              <a:rPr sz="2000">
                <a:latin typeface="Alibaba PuHuiTi R" pitchFamily="18" charset="-122"/>
                <a:ea typeface="Alibaba PuHuiTi R" pitchFamily="18" charset="-122"/>
                <a:cs typeface="Alibaba PuHuiTi R" pitchFamily="18" charset="-122"/>
                <a:sym typeface="+mn-ea"/>
              </a:rPr>
              <a:t>数据源 </a:t>
            </a:r>
            <a:r>
              <a:rPr lang="en-US" altLang="zh-CN" sz="2000">
                <a:latin typeface="Alibaba PuHuiTi R" pitchFamily="18" charset="-122"/>
                <a:ea typeface="Alibaba PuHuiTi R" pitchFamily="18" charset="-122"/>
                <a:cs typeface="Alibaba PuHuiTi R" pitchFamily="18" charset="-122"/>
                <a:sym typeface="+mn-ea"/>
              </a:rPr>
              <a:t> </a:t>
            </a:r>
            <a:r>
              <a:rPr sz="2000">
                <a:latin typeface="Alibaba PuHuiTi R" pitchFamily="18" charset="-122"/>
                <a:ea typeface="Alibaba PuHuiTi R" pitchFamily="18" charset="-122"/>
                <a:cs typeface="Alibaba PuHuiTi R" pitchFamily="18" charset="-122"/>
                <a:sym typeface="+mn-ea"/>
              </a:rPr>
              <a:t>   数据存储      数据分析     数据应用</a:t>
            </a:r>
            <a:endParaRPr lang="zh-CN" altLang="en-US" sz="2000" dirty="0">
              <a:latin typeface="Alibaba PuHuiTi R" pitchFamily="18" charset="-122"/>
              <a:ea typeface="Alibaba PuHuiTi R" pitchFamily="18" charset="-122"/>
              <a:cs typeface="Alibaba PuHuiTi R" pitchFamily="18" charset="-122"/>
            </a:endParaRP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0"/>
          </p:nvPr>
        </p:nvSpPr>
        <p:spPr/>
        <p:txBody>
          <a:bodyPr/>
          <a:lstStyle/>
          <a:p>
            <a:r>
              <a:rPr lang="en-US" dirty="0"/>
              <a:t>Finebi</a:t>
            </a:r>
            <a:r>
              <a:rPr lang="zh-CN" altLang="en-US" dirty="0"/>
              <a:t>介绍，可以有很多种数据源，做出各式各样的图表，并且以仪表板形式显示出来</a:t>
            </a:r>
          </a:p>
        </p:txBody>
      </p:sp>
      <p:sp>
        <p:nvSpPr>
          <p:cNvPr id="4" name="标题 3"/>
          <p:cNvSpPr>
            <a:spLocks noGrp="1"/>
          </p:cNvSpPr>
          <p:nvPr>
            <p:ph type="title"/>
          </p:nvPr>
        </p:nvSpPr>
        <p:spPr/>
        <p:txBody>
          <a:bodyPr/>
          <a:lstStyle/>
          <a:p>
            <a:r>
              <a:rPr dirty="0">
                <a:solidFill>
                  <a:schemeClr val="tx1"/>
                </a:solidFill>
                <a:sym typeface="+mn-ea"/>
              </a:rPr>
              <a:t>万亿级海量数据BI解决方案FineBI介绍</a:t>
            </a:r>
            <a:endParaRPr lang="zh-CN" altLang="en-US"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pPr algn="l"/>
            <a:r>
              <a:rPr kumimoji="1" lang="zh-CN" altLang="en-US" dirty="0">
                <a:sym typeface="+mn-ea"/>
              </a:rPr>
              <a:t>什么是商业BI系统</a:t>
            </a:r>
            <a:endParaRPr kumimoji="1" lang="zh-CN" altLang="en-US" dirty="0"/>
          </a:p>
          <a:p>
            <a:pPr algn="l"/>
            <a:r>
              <a:rPr lang="zh-CN" altLang="en-US" dirty="0">
                <a:solidFill>
                  <a:schemeClr val="tx1"/>
                </a:solidFill>
                <a:sym typeface="+mn-ea"/>
              </a:rPr>
              <a:t>万亿级海量数据BI解决方案FineBI介绍</a:t>
            </a:r>
            <a:endParaRPr lang="zh-CN" altLang="en-US" dirty="0">
              <a:solidFill>
                <a:schemeClr val="tx1"/>
              </a:solidFill>
            </a:endParaRPr>
          </a:p>
          <a:p>
            <a:pPr algn="l"/>
            <a:r>
              <a:rPr kumimoji="1" lang="zh-CN" altLang="en-US" dirty="0">
                <a:solidFill>
                  <a:srgbClr val="FF0000"/>
                </a:solidFill>
                <a:sym typeface="+mn-ea"/>
              </a:rPr>
              <a:t>万亿级海量数据BI解决方案FineBI的安装部署</a:t>
            </a:r>
            <a:endParaRPr kumimoji="1" lang="zh-CN" altLang="en-US" dirty="0">
              <a:solidFill>
                <a:srgbClr val="FF0000"/>
              </a:solidFill>
            </a:endParaRPr>
          </a:p>
          <a:p>
            <a:pPr algn="l"/>
            <a:r>
              <a:rPr kumimoji="1" lang="zh-CN" altLang="en-US" dirty="0">
                <a:sym typeface="+mn-ea"/>
              </a:rPr>
              <a:t>掌握FineBI基础使用，能够完成不同数据BI图表展示</a:t>
            </a:r>
            <a:endParaRPr lang="zh-CN" altLang="en-US" dirty="0"/>
          </a:p>
          <a:p>
            <a:endParaRPr kumimoji="1" lang="zh-CN" altLang="en-US"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3047223" y="3842426"/>
            <a:ext cx="6097554" cy="369332"/>
          </a:xfrm>
          <a:prstGeom prst="rect">
            <a:avLst/>
          </a:prstGeom>
          <a:noFill/>
        </p:spPr>
        <p:txBody>
          <a:bodyPr wrap="square">
            <a:spAutoFit/>
          </a:bodyPr>
          <a:lstStyle/>
          <a:p>
            <a:pPr algn="ctr"/>
            <a:r>
              <a:rPr lang="zh-CN" altLang="en-US" dirty="0">
                <a:solidFill>
                  <a:srgbClr val="0000FF"/>
                </a:solidFill>
              </a:rPr>
              <a:t>FineBI Windows版本安装手册.docx</a:t>
            </a:r>
          </a:p>
        </p:txBody>
      </p:sp>
      <p:sp>
        <p:nvSpPr>
          <p:cNvPr id="14" name="文本框 13"/>
          <p:cNvSpPr txBox="1"/>
          <p:nvPr/>
        </p:nvSpPr>
        <p:spPr>
          <a:xfrm>
            <a:off x="734786" y="529126"/>
            <a:ext cx="6097554" cy="461665"/>
          </a:xfrm>
          <a:prstGeom prst="rect">
            <a:avLst/>
          </a:prstGeom>
          <a:noFill/>
        </p:spPr>
        <p:txBody>
          <a:bodyPr wrap="square">
            <a:spAutoFit/>
          </a:bodyPr>
          <a:lstStyle/>
          <a:p>
            <a:pPr eaLnBrk="0" fontAlgn="base" hangingPunct="0">
              <a:spcBef>
                <a:spcPct val="0"/>
              </a:spcBef>
              <a:spcAft>
                <a:spcPct val="0"/>
              </a:spcAft>
            </a:pPr>
            <a:r>
              <a:rPr kumimoji="1" lang="zh-CN" altLang="en-US" sz="2400" b="1" dirty="0">
                <a:solidFill>
                  <a:schemeClr val="tx1">
                    <a:lumMod val="65000"/>
                    <a:lumOff val="35000"/>
                  </a:schemeClr>
                </a:solidFill>
                <a:ea typeface="Alibaba PuHuiTi B" pitchFamily="18" charset="-122"/>
                <a:sym typeface="+mn-ea"/>
              </a:rPr>
              <a:t>安装部署</a:t>
            </a:r>
            <a:endParaRPr kumimoji="1" lang="zh-CN" altLang="en-US" sz="2400" b="1" dirty="0">
              <a:solidFill>
                <a:schemeClr val="tx1">
                  <a:lumMod val="65000"/>
                  <a:lumOff val="35000"/>
                </a:schemeClr>
              </a:solidFill>
              <a:ea typeface="Alibaba PuHuiTi B" pitchFamily="18" charset="-122"/>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kumimoji="1" lang="en-US" altLang="zh-CN"/>
              <a:t>FineBI</a:t>
            </a:r>
            <a:r>
              <a:rPr kumimoji="1" lang="zh-CN" altLang="en-US"/>
              <a:t>基础操作</a:t>
            </a:r>
            <a:endParaRPr kumimoji="1" lang="zh-CN" altLang="en-US" dirty="0"/>
          </a:p>
        </p:txBody>
      </p:sp>
      <p:pic>
        <p:nvPicPr>
          <p:cNvPr id="7" name="图片 6"/>
          <p:cNvPicPr>
            <a:picLocks noChangeAspect="1"/>
          </p:cNvPicPr>
          <p:nvPr/>
        </p:nvPicPr>
        <p:blipFill rotWithShape="1">
          <a:blip r:embed="rId2"/>
          <a:srcRect l="2833"/>
          <a:stretch/>
        </p:blipFill>
        <p:spPr>
          <a:xfrm>
            <a:off x="172720" y="751219"/>
            <a:ext cx="11846560" cy="5839026"/>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kumimoji="1" lang="en-US" altLang="zh-CN"/>
              <a:t>FineBI</a:t>
            </a:r>
            <a:r>
              <a:rPr kumimoji="1" lang="zh-CN" altLang="en-US"/>
              <a:t>基础操作</a:t>
            </a:r>
            <a:endParaRPr kumimoji="1" lang="zh-CN" altLang="en-US" dirty="0"/>
          </a:p>
        </p:txBody>
      </p:sp>
      <p:pic>
        <p:nvPicPr>
          <p:cNvPr id="4" name="图片 3"/>
          <p:cNvPicPr>
            <a:picLocks noChangeAspect="1"/>
          </p:cNvPicPr>
          <p:nvPr/>
        </p:nvPicPr>
        <p:blipFill>
          <a:blip r:embed="rId2"/>
          <a:stretch>
            <a:fillRect/>
          </a:stretch>
        </p:blipFill>
        <p:spPr>
          <a:xfrm>
            <a:off x="940697" y="960928"/>
            <a:ext cx="9620141" cy="5374558"/>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a:sym typeface="+mn-ea"/>
              </a:rPr>
              <a:t>FineBI</a:t>
            </a:r>
            <a:r>
              <a:rPr kumimoji="1" lang="zh-CN" altLang="en-US">
                <a:sym typeface="+mn-ea"/>
              </a:rPr>
              <a:t>基础操作</a:t>
            </a:r>
            <a:endParaRPr lang="zh-CN" altLang="en-US"/>
          </a:p>
        </p:txBody>
      </p:sp>
      <p:sp>
        <p:nvSpPr>
          <p:cNvPr id="3" name="文本占位符 2"/>
          <p:cNvSpPr>
            <a:spLocks noGrp="1"/>
          </p:cNvSpPr>
          <p:nvPr>
            <p:ph type="body" sz="quarter" idx="10"/>
          </p:nvPr>
        </p:nvSpPr>
        <p:spPr/>
        <p:txBody>
          <a:bodyPr/>
          <a:lstStyle/>
          <a:p>
            <a:r>
              <a:rPr lang="zh-CN" altLang="en-US"/>
              <a:t>数据准备</a:t>
            </a:r>
          </a:p>
        </p:txBody>
      </p:sp>
      <p:pic>
        <p:nvPicPr>
          <p:cNvPr id="5" name="图片 4"/>
          <p:cNvPicPr>
            <a:picLocks noChangeAspect="1"/>
          </p:cNvPicPr>
          <p:nvPr/>
        </p:nvPicPr>
        <p:blipFill>
          <a:blip r:embed="rId2"/>
          <a:stretch>
            <a:fillRect/>
          </a:stretch>
        </p:blipFill>
        <p:spPr>
          <a:xfrm>
            <a:off x="3166110" y="1457271"/>
            <a:ext cx="5859780" cy="515112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pPr algn="l"/>
            <a:r>
              <a:rPr lang="zh-CN" altLang="en-US" dirty="0">
                <a:solidFill>
                  <a:srgbClr val="FF0000"/>
                </a:solidFill>
                <a:sym typeface="+mn-ea"/>
              </a:rPr>
              <a:t>什么是商业BI系统</a:t>
            </a:r>
            <a:endParaRPr lang="zh-CN" altLang="en-US" dirty="0">
              <a:solidFill>
                <a:srgbClr val="FF0000"/>
              </a:solidFill>
            </a:endParaRPr>
          </a:p>
          <a:p>
            <a:pPr algn="l"/>
            <a:r>
              <a:rPr kumimoji="1" lang="zh-CN" altLang="en-US" dirty="0">
                <a:sym typeface="+mn-ea"/>
              </a:rPr>
              <a:t>万亿级海量数据</a:t>
            </a:r>
            <a:r>
              <a:rPr kumimoji="1" lang="en-US" altLang="zh-CN" dirty="0">
                <a:sym typeface="+mn-ea"/>
              </a:rPr>
              <a:t>BI</a:t>
            </a:r>
            <a:r>
              <a:rPr kumimoji="1" lang="zh-CN" altLang="en-US" dirty="0">
                <a:sym typeface="+mn-ea"/>
              </a:rPr>
              <a:t>解决方案FineBI介绍</a:t>
            </a:r>
            <a:endParaRPr kumimoji="1" lang="zh-CN" altLang="en-US" dirty="0"/>
          </a:p>
          <a:p>
            <a:pPr algn="l"/>
            <a:r>
              <a:rPr kumimoji="1" lang="zh-CN" altLang="en-US" dirty="0">
                <a:sym typeface="+mn-ea"/>
              </a:rPr>
              <a:t>万亿级海量数据BI解决方案FineBI的安装部署</a:t>
            </a:r>
            <a:endParaRPr kumimoji="1" lang="zh-CN" altLang="en-US" dirty="0"/>
          </a:p>
          <a:p>
            <a:pPr algn="l"/>
            <a:r>
              <a:rPr kumimoji="1" lang="zh-CN" altLang="en-US" dirty="0">
                <a:sym typeface="+mn-ea"/>
              </a:rPr>
              <a:t>掌握FineBI基础使用，能够完成不同数据BI图表展示</a:t>
            </a:r>
            <a:endParaRPr lang="zh-CN" altLang="en-US" dirty="0"/>
          </a:p>
          <a:p>
            <a:endParaRPr kumimoji="1" lang="zh-CN" alt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stretch>
            <a:fillRect/>
          </a:stretch>
        </p:blipFill>
        <p:spPr>
          <a:xfrm>
            <a:off x="1366520" y="1697355"/>
            <a:ext cx="3611880" cy="4465320"/>
          </a:xfrm>
          <a:prstGeom prst="rect">
            <a:avLst/>
          </a:prstGeom>
        </p:spPr>
      </p:pic>
      <p:sp>
        <p:nvSpPr>
          <p:cNvPr id="6" name="标题 5"/>
          <p:cNvSpPr>
            <a:spLocks noGrp="1"/>
          </p:cNvSpPr>
          <p:nvPr>
            <p:ph type="title"/>
          </p:nvPr>
        </p:nvSpPr>
        <p:spPr/>
        <p:txBody>
          <a:bodyPr/>
          <a:lstStyle/>
          <a:p>
            <a:r>
              <a:rPr kumimoji="1" lang="en-US" altLang="zh-CN">
                <a:sym typeface="+mn-ea"/>
              </a:rPr>
              <a:t>FineBI</a:t>
            </a:r>
            <a:r>
              <a:rPr kumimoji="1" lang="zh-CN" altLang="en-US">
                <a:sym typeface="+mn-ea"/>
              </a:rPr>
              <a:t>基础操作</a:t>
            </a:r>
            <a:endParaRPr lang="zh-CN" altLang="en-US"/>
          </a:p>
        </p:txBody>
      </p:sp>
      <p:sp>
        <p:nvSpPr>
          <p:cNvPr id="7" name="文本占位符 6"/>
          <p:cNvSpPr>
            <a:spLocks noGrp="1"/>
          </p:cNvSpPr>
          <p:nvPr>
            <p:ph type="body" sz="quarter" idx="10"/>
          </p:nvPr>
        </p:nvSpPr>
        <p:spPr/>
        <p:txBody>
          <a:bodyPr/>
          <a:lstStyle/>
          <a:p>
            <a:r>
              <a:rPr lang="zh-CN" altLang="en-US"/>
              <a:t>数据准备</a:t>
            </a:r>
          </a:p>
        </p:txBody>
      </p:sp>
      <p:pic>
        <p:nvPicPr>
          <p:cNvPr id="8" name="图片 7"/>
          <p:cNvPicPr>
            <a:picLocks noChangeAspect="1"/>
          </p:cNvPicPr>
          <p:nvPr/>
        </p:nvPicPr>
        <p:blipFill>
          <a:blip r:embed="rId3"/>
          <a:stretch>
            <a:fillRect/>
          </a:stretch>
        </p:blipFill>
        <p:spPr>
          <a:xfrm>
            <a:off x="6066790" y="1350645"/>
            <a:ext cx="5433060" cy="515874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stretch>
            <a:fillRect/>
          </a:stretch>
        </p:blipFill>
        <p:spPr>
          <a:xfrm>
            <a:off x="2788285" y="1645920"/>
            <a:ext cx="5252085" cy="4942840"/>
          </a:xfrm>
          <a:prstGeom prst="rect">
            <a:avLst/>
          </a:prstGeom>
        </p:spPr>
      </p:pic>
      <p:sp>
        <p:nvSpPr>
          <p:cNvPr id="6" name="标题 5"/>
          <p:cNvSpPr>
            <a:spLocks noGrp="1"/>
          </p:cNvSpPr>
          <p:nvPr>
            <p:ph type="title"/>
          </p:nvPr>
        </p:nvSpPr>
        <p:spPr/>
        <p:txBody>
          <a:bodyPr/>
          <a:lstStyle/>
          <a:p>
            <a:r>
              <a:rPr kumimoji="1" lang="en-US" altLang="zh-CN">
                <a:sym typeface="+mn-ea"/>
              </a:rPr>
              <a:t>FineBI</a:t>
            </a:r>
            <a:r>
              <a:rPr kumimoji="1" lang="zh-CN" altLang="en-US">
                <a:sym typeface="+mn-ea"/>
              </a:rPr>
              <a:t>基础操作</a:t>
            </a:r>
            <a:endParaRPr lang="zh-CN" altLang="en-US"/>
          </a:p>
        </p:txBody>
      </p:sp>
      <p:sp>
        <p:nvSpPr>
          <p:cNvPr id="7" name="文本占位符 6"/>
          <p:cNvSpPr>
            <a:spLocks noGrp="1"/>
          </p:cNvSpPr>
          <p:nvPr>
            <p:ph type="body" sz="quarter" idx="10"/>
          </p:nvPr>
        </p:nvSpPr>
        <p:spPr/>
        <p:txBody>
          <a:bodyPr/>
          <a:lstStyle/>
          <a:p>
            <a:r>
              <a:rPr lang="zh-CN" altLang="en-US"/>
              <a:t>数据准备</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sym typeface="+mn-ea"/>
              </a:rPr>
              <a:t>FineBI</a:t>
            </a:r>
            <a:r>
              <a:rPr kumimoji="1" lang="zh-CN" altLang="en-US">
                <a:sym typeface="+mn-ea"/>
              </a:rPr>
              <a:t>基础操作</a:t>
            </a:r>
            <a:endParaRPr lang="zh-CN" altLang="en-US"/>
          </a:p>
        </p:txBody>
      </p:sp>
      <p:sp>
        <p:nvSpPr>
          <p:cNvPr id="7" name="文本占位符 6"/>
          <p:cNvSpPr>
            <a:spLocks noGrp="1"/>
          </p:cNvSpPr>
          <p:nvPr>
            <p:ph type="body" sz="quarter" idx="10"/>
          </p:nvPr>
        </p:nvSpPr>
        <p:spPr/>
        <p:txBody>
          <a:bodyPr/>
          <a:lstStyle/>
          <a:p>
            <a:r>
              <a:rPr lang="zh-CN" altLang="en-US"/>
              <a:t>数据准备</a:t>
            </a:r>
          </a:p>
        </p:txBody>
      </p:sp>
      <p:pic>
        <p:nvPicPr>
          <p:cNvPr id="8" name="图片 7"/>
          <p:cNvPicPr>
            <a:picLocks noChangeAspect="1"/>
          </p:cNvPicPr>
          <p:nvPr/>
        </p:nvPicPr>
        <p:blipFill>
          <a:blip r:embed="rId2"/>
          <a:stretch>
            <a:fillRect/>
          </a:stretch>
        </p:blipFill>
        <p:spPr>
          <a:xfrm>
            <a:off x="737235" y="1645920"/>
            <a:ext cx="10717530" cy="4504055"/>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a:sym typeface="+mn-ea"/>
              </a:rPr>
              <a:t>FineBI</a:t>
            </a:r>
            <a:r>
              <a:rPr kumimoji="1" lang="zh-CN" altLang="en-US">
                <a:sym typeface="+mn-ea"/>
              </a:rPr>
              <a:t>基础操作</a:t>
            </a:r>
            <a:endParaRPr lang="zh-CN" altLang="en-US"/>
          </a:p>
        </p:txBody>
      </p:sp>
      <p:sp>
        <p:nvSpPr>
          <p:cNvPr id="3" name="文本占位符 2"/>
          <p:cNvSpPr>
            <a:spLocks noGrp="1"/>
          </p:cNvSpPr>
          <p:nvPr>
            <p:ph type="body" sz="quarter" idx="10"/>
          </p:nvPr>
        </p:nvSpPr>
        <p:spPr/>
        <p:txBody>
          <a:bodyPr/>
          <a:lstStyle/>
          <a:p>
            <a:r>
              <a:rPr lang="zh-CN" altLang="en-US"/>
              <a:t>仪表板操作</a:t>
            </a:r>
          </a:p>
        </p:txBody>
      </p:sp>
      <p:pic>
        <p:nvPicPr>
          <p:cNvPr id="5" name="图片 4"/>
          <p:cNvPicPr>
            <a:picLocks noChangeAspect="1"/>
          </p:cNvPicPr>
          <p:nvPr/>
        </p:nvPicPr>
        <p:blipFill>
          <a:blip r:embed="rId2"/>
          <a:stretch>
            <a:fillRect/>
          </a:stretch>
        </p:blipFill>
        <p:spPr>
          <a:xfrm>
            <a:off x="1873885" y="2117090"/>
            <a:ext cx="5074920" cy="326136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stretch>
            <a:fillRect/>
          </a:stretch>
        </p:blipFill>
        <p:spPr>
          <a:xfrm>
            <a:off x="1081405" y="1877695"/>
            <a:ext cx="9227820" cy="3688080"/>
          </a:xfrm>
          <a:prstGeom prst="rect">
            <a:avLst/>
          </a:prstGeom>
        </p:spPr>
      </p:pic>
      <p:sp>
        <p:nvSpPr>
          <p:cNvPr id="6" name="标题 5"/>
          <p:cNvSpPr>
            <a:spLocks noGrp="1"/>
          </p:cNvSpPr>
          <p:nvPr>
            <p:ph type="title"/>
          </p:nvPr>
        </p:nvSpPr>
        <p:spPr/>
        <p:txBody>
          <a:bodyPr/>
          <a:lstStyle/>
          <a:p>
            <a:r>
              <a:rPr kumimoji="1" lang="en-US" altLang="zh-CN">
                <a:sym typeface="+mn-ea"/>
              </a:rPr>
              <a:t>FineBI</a:t>
            </a:r>
            <a:r>
              <a:rPr kumimoji="1" lang="zh-CN" altLang="en-US">
                <a:sym typeface="+mn-ea"/>
              </a:rPr>
              <a:t>基础操作</a:t>
            </a:r>
            <a:endParaRPr lang="zh-CN" altLang="en-US"/>
          </a:p>
        </p:txBody>
      </p:sp>
      <p:sp>
        <p:nvSpPr>
          <p:cNvPr id="7" name="文本占位符 2"/>
          <p:cNvSpPr>
            <a:spLocks noGrp="1"/>
          </p:cNvSpPr>
          <p:nvPr/>
        </p:nvSpPr>
        <p:spPr>
          <a:xfrm>
            <a:off x="710880" y="940081"/>
            <a:ext cx="10698800"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r>
              <a:rPr lang="zh-CN" altLang="en-US"/>
              <a:t>仪表板操作</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1"/>
          </p:nvPr>
        </p:nvSpPr>
        <p:spPr/>
        <p:txBody>
          <a:bodyPr/>
          <a:lstStyle/>
          <a:p>
            <a:r>
              <a:rPr lang="zh-CN" altLang="en-US"/>
              <a:t>注意：当选择线图的时候发现无法改变图表类型</a:t>
            </a:r>
          </a:p>
        </p:txBody>
      </p:sp>
      <p:pic>
        <p:nvPicPr>
          <p:cNvPr id="5" name="图片 4"/>
          <p:cNvPicPr>
            <a:picLocks noChangeAspect="1"/>
          </p:cNvPicPr>
          <p:nvPr/>
        </p:nvPicPr>
        <p:blipFill>
          <a:blip r:embed="rId2"/>
          <a:stretch>
            <a:fillRect/>
          </a:stretch>
        </p:blipFill>
        <p:spPr>
          <a:xfrm>
            <a:off x="6144260" y="1457325"/>
            <a:ext cx="2598420" cy="4998720"/>
          </a:xfrm>
          <a:prstGeom prst="rect">
            <a:avLst/>
          </a:prstGeom>
        </p:spPr>
      </p:pic>
      <p:sp>
        <p:nvSpPr>
          <p:cNvPr id="6" name="标题 5"/>
          <p:cNvSpPr>
            <a:spLocks noGrp="1"/>
          </p:cNvSpPr>
          <p:nvPr>
            <p:ph type="title"/>
          </p:nvPr>
        </p:nvSpPr>
        <p:spPr/>
        <p:txBody>
          <a:bodyPr/>
          <a:lstStyle/>
          <a:p>
            <a:r>
              <a:rPr kumimoji="1" lang="en-US" altLang="zh-CN">
                <a:sym typeface="+mn-ea"/>
              </a:rPr>
              <a:t>FineBI</a:t>
            </a:r>
            <a:r>
              <a:rPr kumimoji="1" lang="zh-CN" altLang="en-US">
                <a:sym typeface="+mn-ea"/>
              </a:rPr>
              <a:t>基础操作</a:t>
            </a:r>
            <a:endParaRPr lang="zh-CN" altLang="en-US"/>
          </a:p>
        </p:txBody>
      </p:sp>
      <p:sp>
        <p:nvSpPr>
          <p:cNvPr id="7" name="文本占位符 2"/>
          <p:cNvSpPr>
            <a:spLocks noGrp="1"/>
          </p:cNvSpPr>
          <p:nvPr/>
        </p:nvSpPr>
        <p:spPr>
          <a:xfrm>
            <a:off x="710880" y="940081"/>
            <a:ext cx="10698800"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r>
              <a:rPr lang="zh-CN" altLang="en-US"/>
              <a:t>仪表板操作</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1"/>
          </p:nvPr>
        </p:nvSpPr>
        <p:spPr/>
        <p:txBody>
          <a:bodyPr/>
          <a:lstStyle/>
          <a:p>
            <a:r>
              <a:rPr lang="zh-CN" altLang="en-US"/>
              <a:t>进入仪表盘，做完第一个</a:t>
            </a:r>
            <a:r>
              <a:rPr lang="en-US" altLang="zh-CN"/>
              <a:t>demo</a:t>
            </a:r>
          </a:p>
        </p:txBody>
      </p:sp>
      <p:pic>
        <p:nvPicPr>
          <p:cNvPr id="5" name="图片 4"/>
          <p:cNvPicPr>
            <a:picLocks noChangeAspect="1"/>
          </p:cNvPicPr>
          <p:nvPr/>
        </p:nvPicPr>
        <p:blipFill>
          <a:blip r:embed="rId2"/>
          <a:stretch>
            <a:fillRect/>
          </a:stretch>
        </p:blipFill>
        <p:spPr>
          <a:xfrm>
            <a:off x="1316990" y="2282825"/>
            <a:ext cx="9149715" cy="4149090"/>
          </a:xfrm>
          <a:prstGeom prst="rect">
            <a:avLst/>
          </a:prstGeom>
        </p:spPr>
      </p:pic>
      <p:sp>
        <p:nvSpPr>
          <p:cNvPr id="8" name="标题 7"/>
          <p:cNvSpPr>
            <a:spLocks noGrp="1"/>
          </p:cNvSpPr>
          <p:nvPr>
            <p:ph type="title"/>
          </p:nvPr>
        </p:nvSpPr>
        <p:spPr/>
        <p:txBody>
          <a:bodyPr/>
          <a:lstStyle/>
          <a:p>
            <a:r>
              <a:rPr kumimoji="1" lang="en-US" altLang="zh-CN">
                <a:sym typeface="+mn-ea"/>
              </a:rPr>
              <a:t>FineBI</a:t>
            </a:r>
            <a:r>
              <a:rPr kumimoji="1" lang="zh-CN" altLang="en-US">
                <a:sym typeface="+mn-ea"/>
              </a:rPr>
              <a:t>基础操作</a:t>
            </a:r>
            <a:endParaRPr lang="zh-CN" altLang="en-US"/>
          </a:p>
        </p:txBody>
      </p:sp>
      <p:sp>
        <p:nvSpPr>
          <p:cNvPr id="9" name="文本占位符 2"/>
          <p:cNvSpPr>
            <a:spLocks noGrp="1"/>
          </p:cNvSpPr>
          <p:nvPr/>
        </p:nvSpPr>
        <p:spPr>
          <a:xfrm>
            <a:off x="710880" y="940081"/>
            <a:ext cx="10698800"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r>
              <a:rPr lang="zh-CN" altLang="en-US"/>
              <a:t>仪表板操作</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kumimoji="1" lang="en-US" altLang="zh-CN"/>
              <a:t>FineBI</a:t>
            </a:r>
            <a:r>
              <a:rPr kumimoji="1" lang="zh-CN" altLang="en-US"/>
              <a:t>基础操作</a:t>
            </a:r>
            <a:endParaRPr kumimoji="1" lang="zh-CN" altLang="en-US" dirty="0"/>
          </a:p>
        </p:txBody>
      </p:sp>
      <p:pic>
        <p:nvPicPr>
          <p:cNvPr id="10" name="图片 9"/>
          <p:cNvPicPr>
            <a:picLocks noChangeAspect="1"/>
          </p:cNvPicPr>
          <p:nvPr/>
        </p:nvPicPr>
        <p:blipFill>
          <a:blip r:embed="rId2"/>
          <a:stretch>
            <a:fillRect/>
          </a:stretch>
        </p:blipFill>
        <p:spPr>
          <a:xfrm>
            <a:off x="732901" y="1296955"/>
            <a:ext cx="10726198" cy="5068731"/>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地域分析</a:t>
            </a:r>
          </a:p>
        </p:txBody>
      </p:sp>
      <p:pic>
        <p:nvPicPr>
          <p:cNvPr id="5" name="图片 4"/>
          <p:cNvPicPr>
            <a:picLocks noChangeAspect="1"/>
          </p:cNvPicPr>
          <p:nvPr/>
        </p:nvPicPr>
        <p:blipFill>
          <a:blip r:embed="rId2"/>
          <a:stretch>
            <a:fillRect/>
          </a:stretch>
        </p:blipFill>
        <p:spPr>
          <a:xfrm>
            <a:off x="1541145" y="1743710"/>
            <a:ext cx="7597140" cy="4191000"/>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sym typeface="+mn-ea"/>
              </a:rPr>
              <a:t>地域分析</a:t>
            </a:r>
            <a:endParaRPr lang="zh-CN" altLang="en-US"/>
          </a:p>
        </p:txBody>
      </p:sp>
      <p:pic>
        <p:nvPicPr>
          <p:cNvPr id="5" name="图片 4"/>
          <p:cNvPicPr>
            <a:picLocks noChangeAspect="1"/>
          </p:cNvPicPr>
          <p:nvPr/>
        </p:nvPicPr>
        <p:blipFill>
          <a:blip r:embed="rId2"/>
          <a:stretch>
            <a:fillRect/>
          </a:stretch>
        </p:blipFill>
        <p:spPr>
          <a:xfrm>
            <a:off x="1254125" y="1503680"/>
            <a:ext cx="8663940" cy="499872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kumimoji="1" lang="zh-CN" altLang="en-US" dirty="0"/>
              <a:t>什么是</a:t>
            </a:r>
            <a:r>
              <a:rPr kumimoji="1" lang="en-US" altLang="zh-CN" dirty="0"/>
              <a:t>BI</a:t>
            </a:r>
            <a:endParaRPr kumimoji="1" lang="zh-CN" altLang="en-US" dirty="0"/>
          </a:p>
        </p:txBody>
      </p:sp>
      <p:sp>
        <p:nvSpPr>
          <p:cNvPr id="5" name="文本框 4"/>
          <p:cNvSpPr txBox="1"/>
          <p:nvPr/>
        </p:nvSpPr>
        <p:spPr>
          <a:xfrm>
            <a:off x="641480" y="1032408"/>
            <a:ext cx="10732536" cy="646331"/>
          </a:xfrm>
          <a:prstGeom prst="rect">
            <a:avLst/>
          </a:prstGeom>
          <a:noFill/>
        </p:spPr>
        <p:txBody>
          <a:bodyPr wrap="square">
            <a:spAutoFit/>
          </a:bodyPr>
          <a:lstStyle/>
          <a:p>
            <a:pPr algn="just"/>
            <a:r>
              <a:rPr lang="en-US" altLang="zh-CN" b="0" i="0" dirty="0">
                <a:solidFill>
                  <a:srgbClr val="222222"/>
                </a:solidFill>
                <a:effectLst/>
                <a:latin typeface="PingFang SC"/>
              </a:rPr>
              <a:t>BI——</a:t>
            </a:r>
            <a:r>
              <a:rPr lang="zh-CN" altLang="en-US" b="0" i="0" dirty="0">
                <a:solidFill>
                  <a:srgbClr val="222222"/>
                </a:solidFill>
                <a:effectLst/>
                <a:latin typeface="PingFang SC"/>
              </a:rPr>
              <a:t>就是分析利用企业已有的各种商用数据来了解企业的经营状况和外部环境，从而为企业的经营决策提供数据支撑。</a:t>
            </a:r>
          </a:p>
        </p:txBody>
      </p:sp>
      <p:pic>
        <p:nvPicPr>
          <p:cNvPr id="1026" name="Picture 2" descr="什么是BI及哪些行业需要用到B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1480" y="2290471"/>
            <a:ext cx="9246637" cy="372434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sym typeface="+mn-ea"/>
              </a:rPr>
              <a:t>地域分析</a:t>
            </a:r>
            <a:endParaRPr lang="zh-CN" altLang="en-US"/>
          </a:p>
        </p:txBody>
      </p:sp>
      <p:pic>
        <p:nvPicPr>
          <p:cNvPr id="5" name="图片 4"/>
          <p:cNvPicPr>
            <a:picLocks noChangeAspect="1"/>
          </p:cNvPicPr>
          <p:nvPr/>
        </p:nvPicPr>
        <p:blipFill>
          <a:blip r:embed="rId2"/>
          <a:stretch>
            <a:fillRect/>
          </a:stretch>
        </p:blipFill>
        <p:spPr>
          <a:xfrm>
            <a:off x="2661920" y="1795145"/>
            <a:ext cx="4427220" cy="3886200"/>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sym typeface="+mn-ea"/>
              </a:rPr>
              <a:t>地域分析</a:t>
            </a:r>
            <a:endParaRPr lang="zh-CN" altLang="en-US"/>
          </a:p>
        </p:txBody>
      </p:sp>
      <p:pic>
        <p:nvPicPr>
          <p:cNvPr id="5" name="图片 4"/>
          <p:cNvPicPr>
            <a:picLocks noChangeAspect="1"/>
          </p:cNvPicPr>
          <p:nvPr/>
        </p:nvPicPr>
        <p:blipFill>
          <a:blip r:embed="rId2"/>
          <a:stretch>
            <a:fillRect/>
          </a:stretch>
        </p:blipFill>
        <p:spPr>
          <a:xfrm>
            <a:off x="1849755" y="2153920"/>
            <a:ext cx="6835140" cy="3406140"/>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sym typeface="+mn-ea"/>
              </a:rPr>
              <a:t>地域分析</a:t>
            </a:r>
            <a:endParaRPr lang="zh-CN" altLang="en-US"/>
          </a:p>
        </p:txBody>
      </p:sp>
      <p:pic>
        <p:nvPicPr>
          <p:cNvPr id="6" name="图片 5"/>
          <p:cNvPicPr>
            <a:picLocks noChangeAspect="1"/>
          </p:cNvPicPr>
          <p:nvPr/>
        </p:nvPicPr>
        <p:blipFill>
          <a:blip r:embed="rId2"/>
          <a:stretch>
            <a:fillRect/>
          </a:stretch>
        </p:blipFill>
        <p:spPr>
          <a:xfrm>
            <a:off x="3905250" y="1975485"/>
            <a:ext cx="4381500" cy="3817620"/>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kumimoji="1" lang="en-US" altLang="zh-CN"/>
              <a:t>demo</a:t>
            </a:r>
            <a:r>
              <a:rPr kumimoji="1"/>
              <a:t>结果</a:t>
            </a:r>
            <a:endParaRPr kumimoji="1" dirty="0"/>
          </a:p>
        </p:txBody>
      </p:sp>
      <p:pic>
        <p:nvPicPr>
          <p:cNvPr id="4" name="图片 3"/>
          <p:cNvPicPr>
            <a:picLocks noChangeAspect="1"/>
          </p:cNvPicPr>
          <p:nvPr/>
        </p:nvPicPr>
        <p:blipFill>
          <a:blip r:embed="rId2"/>
          <a:stretch>
            <a:fillRect/>
          </a:stretch>
        </p:blipFill>
        <p:spPr>
          <a:xfrm>
            <a:off x="913130" y="1457325"/>
            <a:ext cx="9566275" cy="4624705"/>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kumimoji="1" lang="zh-CN" altLang="en-US"/>
              <a:t>案例背景</a:t>
            </a:r>
            <a:endParaRPr kumimoji="1" lang="zh-CN" altLang="en-US" dirty="0"/>
          </a:p>
        </p:txBody>
      </p:sp>
      <p:pic>
        <p:nvPicPr>
          <p:cNvPr id="4" name="图片 3"/>
          <p:cNvPicPr>
            <a:picLocks noChangeAspect="1"/>
          </p:cNvPicPr>
          <p:nvPr/>
        </p:nvPicPr>
        <p:blipFill rotWithShape="1">
          <a:blip r:embed="rId2"/>
          <a:srcRect t="4205" b="2769"/>
          <a:stretch/>
        </p:blipFill>
        <p:spPr>
          <a:xfrm>
            <a:off x="3941127" y="903270"/>
            <a:ext cx="4064953" cy="5720701"/>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集团数据分析</a:t>
            </a:r>
          </a:p>
        </p:txBody>
      </p:sp>
      <p:sp>
        <p:nvSpPr>
          <p:cNvPr id="3" name="文本占位符 2"/>
          <p:cNvSpPr>
            <a:spLocks noGrp="1"/>
          </p:cNvSpPr>
          <p:nvPr>
            <p:ph type="body" sz="quarter" idx="10"/>
          </p:nvPr>
        </p:nvSpPr>
        <p:spPr/>
        <p:txBody>
          <a:bodyPr/>
          <a:lstStyle/>
          <a:p>
            <a:r>
              <a:rPr lang="zh-CN" altLang="en-US"/>
              <a:t>准备数据集</a:t>
            </a:r>
          </a:p>
        </p:txBody>
      </p:sp>
      <p:pic>
        <p:nvPicPr>
          <p:cNvPr id="5" name="图片 4"/>
          <p:cNvPicPr>
            <a:picLocks noChangeAspect="1"/>
          </p:cNvPicPr>
          <p:nvPr/>
        </p:nvPicPr>
        <p:blipFill>
          <a:blip r:embed="rId2"/>
          <a:stretch>
            <a:fillRect/>
          </a:stretch>
        </p:blipFill>
        <p:spPr>
          <a:xfrm>
            <a:off x="4105275" y="1646133"/>
            <a:ext cx="3299460" cy="4655820"/>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stretch>
            <a:fillRect/>
          </a:stretch>
        </p:blipFill>
        <p:spPr>
          <a:xfrm>
            <a:off x="3515360" y="2058670"/>
            <a:ext cx="4381500" cy="3604260"/>
          </a:xfrm>
          <a:prstGeom prst="rect">
            <a:avLst/>
          </a:prstGeom>
        </p:spPr>
      </p:pic>
      <p:sp>
        <p:nvSpPr>
          <p:cNvPr id="6" name="标题 5"/>
          <p:cNvSpPr>
            <a:spLocks noGrp="1"/>
          </p:cNvSpPr>
          <p:nvPr>
            <p:ph type="title"/>
          </p:nvPr>
        </p:nvSpPr>
        <p:spPr/>
        <p:txBody>
          <a:bodyPr/>
          <a:lstStyle/>
          <a:p>
            <a:r>
              <a:rPr lang="zh-CN" altLang="en-US"/>
              <a:t>集团数据分析</a:t>
            </a:r>
          </a:p>
        </p:txBody>
      </p:sp>
      <p:sp>
        <p:nvSpPr>
          <p:cNvPr id="7" name="文本占位符 2"/>
          <p:cNvSpPr>
            <a:spLocks noGrp="1"/>
          </p:cNvSpPr>
          <p:nvPr/>
        </p:nvSpPr>
        <p:spPr>
          <a:xfrm>
            <a:off x="710880" y="940081"/>
            <a:ext cx="10698800"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r>
              <a:rPr lang="zh-CN" altLang="en-US"/>
              <a:t>准备数据集</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sym typeface="+mn-ea"/>
              </a:rPr>
              <a:t>集团数据分析</a:t>
            </a:r>
            <a:endParaRPr lang="zh-CN" altLang="en-US"/>
          </a:p>
        </p:txBody>
      </p:sp>
      <p:sp>
        <p:nvSpPr>
          <p:cNvPr id="3" name="文本占位符 2"/>
          <p:cNvSpPr>
            <a:spLocks noGrp="1"/>
          </p:cNvSpPr>
          <p:nvPr>
            <p:ph type="body" sz="quarter" idx="10"/>
          </p:nvPr>
        </p:nvSpPr>
        <p:spPr/>
        <p:txBody>
          <a:bodyPr/>
          <a:lstStyle/>
          <a:p>
            <a:r>
              <a:rPr lang="zh-CN" altLang="en-US"/>
              <a:t>生成表数据</a:t>
            </a:r>
          </a:p>
        </p:txBody>
      </p:sp>
      <p:pic>
        <p:nvPicPr>
          <p:cNvPr id="5" name="图片 4"/>
          <p:cNvPicPr>
            <a:picLocks noChangeAspect="1"/>
          </p:cNvPicPr>
          <p:nvPr/>
        </p:nvPicPr>
        <p:blipFill>
          <a:blip r:embed="rId2"/>
          <a:stretch>
            <a:fillRect/>
          </a:stretch>
        </p:blipFill>
        <p:spPr>
          <a:xfrm>
            <a:off x="2629535" y="1457271"/>
            <a:ext cx="6263005" cy="4933315"/>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1"/>
          </p:nvPr>
        </p:nvSpPr>
        <p:spPr/>
        <p:txBody>
          <a:bodyPr/>
          <a:lstStyle/>
          <a:p>
            <a:r>
              <a:rPr lang="zh-CN" altLang="en-US" dirty="0"/>
              <a:t>三个</a:t>
            </a:r>
            <a:r>
              <a:rPr lang="en-US" altLang="zh-CN" dirty="0"/>
              <a:t>excel</a:t>
            </a:r>
            <a:r>
              <a:rPr lang="zh-CN" altLang="en-US" dirty="0"/>
              <a:t>的数据合并成一张宽表，用于数据分析。点击保存生成一张表。</a:t>
            </a:r>
          </a:p>
        </p:txBody>
      </p:sp>
      <p:sp>
        <p:nvSpPr>
          <p:cNvPr id="6" name="标题 5"/>
          <p:cNvSpPr>
            <a:spLocks noGrp="1"/>
          </p:cNvSpPr>
          <p:nvPr>
            <p:ph type="title"/>
          </p:nvPr>
        </p:nvSpPr>
        <p:spPr/>
        <p:txBody>
          <a:bodyPr/>
          <a:lstStyle/>
          <a:p>
            <a:r>
              <a:rPr lang="zh-CN" altLang="en-US">
                <a:sym typeface="+mn-ea"/>
              </a:rPr>
              <a:t>集团数据分析</a:t>
            </a:r>
            <a:endParaRPr lang="zh-CN" altLang="en-US"/>
          </a:p>
        </p:txBody>
      </p:sp>
      <p:sp>
        <p:nvSpPr>
          <p:cNvPr id="7" name="文本占位符 2"/>
          <p:cNvSpPr>
            <a:spLocks noGrp="1"/>
          </p:cNvSpPr>
          <p:nvPr/>
        </p:nvSpPr>
        <p:spPr>
          <a:xfrm>
            <a:off x="710880" y="940081"/>
            <a:ext cx="10698800"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r>
              <a:rPr lang="zh-CN" altLang="en-US"/>
              <a:t>生成表数据</a:t>
            </a:r>
          </a:p>
        </p:txBody>
      </p:sp>
      <p:pic>
        <p:nvPicPr>
          <p:cNvPr id="8" name="图片 7"/>
          <p:cNvPicPr>
            <a:picLocks noChangeAspect="1"/>
          </p:cNvPicPr>
          <p:nvPr/>
        </p:nvPicPr>
        <p:blipFill>
          <a:blip r:embed="rId2"/>
          <a:stretch>
            <a:fillRect/>
          </a:stretch>
        </p:blipFill>
        <p:spPr>
          <a:xfrm>
            <a:off x="710565" y="2367280"/>
            <a:ext cx="10429240" cy="1968500"/>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1"/>
          </p:nvPr>
        </p:nvSpPr>
        <p:spPr/>
        <p:txBody>
          <a:bodyPr/>
          <a:lstStyle/>
          <a:p>
            <a:r>
              <a:rPr lang="zh-CN" altLang="en-US"/>
              <a:t>发现有刚刚生成的数据集，然后点击更新数据加载数据进来。</a:t>
            </a:r>
          </a:p>
        </p:txBody>
      </p:sp>
      <p:pic>
        <p:nvPicPr>
          <p:cNvPr id="5" name="图片 4"/>
          <p:cNvPicPr>
            <a:picLocks noChangeAspect="1"/>
          </p:cNvPicPr>
          <p:nvPr/>
        </p:nvPicPr>
        <p:blipFill>
          <a:blip r:embed="rId2"/>
          <a:stretch>
            <a:fillRect/>
          </a:stretch>
        </p:blipFill>
        <p:spPr>
          <a:xfrm>
            <a:off x="927100" y="2534285"/>
            <a:ext cx="2705100" cy="1935480"/>
          </a:xfrm>
          <a:prstGeom prst="rect">
            <a:avLst/>
          </a:prstGeom>
        </p:spPr>
      </p:pic>
      <p:pic>
        <p:nvPicPr>
          <p:cNvPr id="6" name="图片 5"/>
          <p:cNvPicPr>
            <a:picLocks noChangeAspect="1"/>
          </p:cNvPicPr>
          <p:nvPr/>
        </p:nvPicPr>
        <p:blipFill>
          <a:blip r:embed="rId3"/>
          <a:stretch>
            <a:fillRect/>
          </a:stretch>
        </p:blipFill>
        <p:spPr>
          <a:xfrm>
            <a:off x="3736340" y="3082290"/>
            <a:ext cx="8009255" cy="2487295"/>
          </a:xfrm>
          <a:prstGeom prst="rect">
            <a:avLst/>
          </a:prstGeom>
        </p:spPr>
      </p:pic>
      <p:sp>
        <p:nvSpPr>
          <p:cNvPr id="7" name="标题 6"/>
          <p:cNvSpPr>
            <a:spLocks noGrp="1"/>
          </p:cNvSpPr>
          <p:nvPr>
            <p:ph type="title"/>
          </p:nvPr>
        </p:nvSpPr>
        <p:spPr/>
        <p:txBody>
          <a:bodyPr/>
          <a:lstStyle/>
          <a:p>
            <a:r>
              <a:rPr lang="zh-CN" altLang="en-US">
                <a:sym typeface="+mn-ea"/>
              </a:rPr>
              <a:t>集团数据分析</a:t>
            </a:r>
            <a:endParaRPr lang="zh-CN" altLang="en-US"/>
          </a:p>
        </p:txBody>
      </p:sp>
      <p:sp>
        <p:nvSpPr>
          <p:cNvPr id="8" name="文本占位符 2"/>
          <p:cNvSpPr>
            <a:spLocks noGrp="1"/>
          </p:cNvSpPr>
          <p:nvPr/>
        </p:nvSpPr>
        <p:spPr>
          <a:xfrm>
            <a:off x="710880" y="940081"/>
            <a:ext cx="10698800"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r>
              <a:rPr lang="zh-CN" altLang="en-US"/>
              <a:t>生成表数据</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kumimoji="1" lang="zh-CN" altLang="en-US"/>
              <a:t>什么是</a:t>
            </a:r>
            <a:r>
              <a:rPr kumimoji="1" lang="en-US" altLang="zh-CN"/>
              <a:t>BI</a:t>
            </a:r>
            <a:endParaRPr kumimoji="1" lang="zh-CN" altLang="en-US" dirty="0"/>
          </a:p>
        </p:txBody>
      </p:sp>
      <p:sp>
        <p:nvSpPr>
          <p:cNvPr id="2" name="AutoShape 2"/>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pic>
        <p:nvPicPr>
          <p:cNvPr id="6" name="图片 5"/>
          <p:cNvPicPr>
            <a:picLocks noChangeAspect="1"/>
          </p:cNvPicPr>
          <p:nvPr/>
        </p:nvPicPr>
        <p:blipFill>
          <a:blip r:embed="rId2"/>
          <a:stretch>
            <a:fillRect/>
          </a:stretch>
        </p:blipFill>
        <p:spPr>
          <a:xfrm>
            <a:off x="407495" y="977601"/>
            <a:ext cx="10661661" cy="5207597"/>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sym typeface="+mn-ea"/>
              </a:rPr>
              <a:t>集团数据分析</a:t>
            </a:r>
            <a:endParaRPr lang="zh-CN" altLang="en-US"/>
          </a:p>
        </p:txBody>
      </p:sp>
      <p:sp>
        <p:nvSpPr>
          <p:cNvPr id="3" name="文本占位符 2"/>
          <p:cNvSpPr>
            <a:spLocks noGrp="1"/>
          </p:cNvSpPr>
          <p:nvPr>
            <p:ph type="body" sz="quarter" idx="10"/>
          </p:nvPr>
        </p:nvSpPr>
        <p:spPr/>
        <p:txBody>
          <a:bodyPr/>
          <a:lstStyle/>
          <a:p>
            <a:r>
              <a:rPr lang="zh-CN" altLang="en-US"/>
              <a:t>毛利额</a:t>
            </a:r>
          </a:p>
        </p:txBody>
      </p:sp>
      <p:sp>
        <p:nvSpPr>
          <p:cNvPr id="4" name="文本占位符 3"/>
          <p:cNvSpPr>
            <a:spLocks noGrp="1"/>
          </p:cNvSpPr>
          <p:nvPr>
            <p:ph type="body" sz="quarter" idx="11"/>
          </p:nvPr>
        </p:nvSpPr>
        <p:spPr/>
        <p:txBody>
          <a:bodyPr/>
          <a:lstStyle/>
          <a:p>
            <a:r>
              <a:rPr lang="zh-CN" altLang="en-US"/>
              <a:t>毛利率</a:t>
            </a:r>
            <a:r>
              <a:rPr lang="en-US" altLang="zh-CN"/>
              <a:t>=</a:t>
            </a:r>
            <a:r>
              <a:rPr lang="zh-CN" altLang="en-US"/>
              <a:t>毛利额</a:t>
            </a:r>
            <a:r>
              <a:rPr lang="en-US" altLang="zh-CN"/>
              <a:t>/</a:t>
            </a:r>
            <a:r>
              <a:rPr lang="zh-CN" altLang="en-US"/>
              <a:t>销售额。毛利额</a:t>
            </a:r>
            <a:r>
              <a:rPr lang="en-US" altLang="zh-CN"/>
              <a:t>=</a:t>
            </a:r>
            <a:r>
              <a:rPr lang="zh-CN" altLang="en-US"/>
              <a:t>销售额</a:t>
            </a:r>
            <a:r>
              <a:rPr lang="en-US" altLang="zh-CN"/>
              <a:t>-</a:t>
            </a:r>
            <a:r>
              <a:rPr lang="zh-CN" altLang="en-US"/>
              <a:t>成本。需要在表数据中多加一列毛利额。</a:t>
            </a:r>
          </a:p>
        </p:txBody>
      </p:sp>
      <p:pic>
        <p:nvPicPr>
          <p:cNvPr id="5" name="图片 4"/>
          <p:cNvPicPr>
            <a:picLocks noChangeAspect="1"/>
          </p:cNvPicPr>
          <p:nvPr/>
        </p:nvPicPr>
        <p:blipFill>
          <a:blip r:embed="rId2"/>
          <a:stretch>
            <a:fillRect/>
          </a:stretch>
        </p:blipFill>
        <p:spPr>
          <a:xfrm>
            <a:off x="981710" y="3138170"/>
            <a:ext cx="10156190" cy="1855470"/>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stretch>
            <a:fillRect/>
          </a:stretch>
        </p:blipFill>
        <p:spPr>
          <a:xfrm>
            <a:off x="2252980" y="2158365"/>
            <a:ext cx="3444240" cy="3429000"/>
          </a:xfrm>
          <a:prstGeom prst="rect">
            <a:avLst/>
          </a:prstGeom>
        </p:spPr>
      </p:pic>
      <p:pic>
        <p:nvPicPr>
          <p:cNvPr id="6" name="图片 5"/>
          <p:cNvPicPr>
            <a:picLocks noChangeAspect="1"/>
          </p:cNvPicPr>
          <p:nvPr/>
        </p:nvPicPr>
        <p:blipFill>
          <a:blip r:embed="rId3"/>
          <a:stretch>
            <a:fillRect/>
          </a:stretch>
        </p:blipFill>
        <p:spPr>
          <a:xfrm>
            <a:off x="7243445" y="2413635"/>
            <a:ext cx="1874520" cy="2918460"/>
          </a:xfrm>
          <a:prstGeom prst="rect">
            <a:avLst/>
          </a:prstGeom>
        </p:spPr>
      </p:pic>
      <p:sp>
        <p:nvSpPr>
          <p:cNvPr id="8" name="标题 7"/>
          <p:cNvSpPr>
            <a:spLocks noGrp="1"/>
          </p:cNvSpPr>
          <p:nvPr>
            <p:ph type="title"/>
          </p:nvPr>
        </p:nvSpPr>
        <p:spPr/>
        <p:txBody>
          <a:bodyPr/>
          <a:lstStyle/>
          <a:p>
            <a:r>
              <a:rPr lang="zh-CN" altLang="en-US">
                <a:sym typeface="+mn-ea"/>
              </a:rPr>
              <a:t>集团数据分析</a:t>
            </a:r>
            <a:endParaRPr lang="zh-CN" altLang="en-US"/>
          </a:p>
        </p:txBody>
      </p:sp>
      <p:sp>
        <p:nvSpPr>
          <p:cNvPr id="9" name="文本占位符 2"/>
          <p:cNvSpPr>
            <a:spLocks noGrp="1"/>
          </p:cNvSpPr>
          <p:nvPr/>
        </p:nvSpPr>
        <p:spPr>
          <a:xfrm>
            <a:off x="710880" y="940081"/>
            <a:ext cx="10698800"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r>
              <a:rPr lang="zh-CN" altLang="en-US"/>
              <a:t>毛利额</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2"/>
          <a:stretch>
            <a:fillRect/>
          </a:stretch>
        </p:blipFill>
        <p:spPr>
          <a:xfrm>
            <a:off x="1527810" y="2504440"/>
            <a:ext cx="8557260" cy="2621280"/>
          </a:xfrm>
          <a:prstGeom prst="rect">
            <a:avLst/>
          </a:prstGeom>
        </p:spPr>
      </p:pic>
      <p:sp>
        <p:nvSpPr>
          <p:cNvPr id="5" name="标题 4"/>
          <p:cNvSpPr>
            <a:spLocks noGrp="1"/>
          </p:cNvSpPr>
          <p:nvPr>
            <p:ph type="title"/>
          </p:nvPr>
        </p:nvSpPr>
        <p:spPr/>
        <p:txBody>
          <a:bodyPr/>
          <a:lstStyle/>
          <a:p>
            <a:r>
              <a:rPr lang="zh-CN" altLang="en-US">
                <a:sym typeface="+mn-ea"/>
              </a:rPr>
              <a:t>集团数据分析</a:t>
            </a:r>
            <a:endParaRPr lang="zh-CN" altLang="en-US"/>
          </a:p>
        </p:txBody>
      </p:sp>
      <p:sp>
        <p:nvSpPr>
          <p:cNvPr id="6" name="文本占位符 2"/>
          <p:cNvSpPr>
            <a:spLocks noGrp="1"/>
          </p:cNvSpPr>
          <p:nvPr/>
        </p:nvSpPr>
        <p:spPr>
          <a:xfrm>
            <a:off x="710880" y="940081"/>
            <a:ext cx="10698800"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r>
              <a:rPr lang="zh-CN" altLang="en-US"/>
              <a:t>毛利额</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1"/>
          </p:nvPr>
        </p:nvSpPr>
        <p:spPr/>
        <p:txBody>
          <a:bodyPr/>
          <a:lstStyle/>
          <a:p>
            <a:r>
              <a:rPr lang="zh-CN" altLang="en-US"/>
              <a:t>保存之后到数据集那里更新数据。</a:t>
            </a:r>
          </a:p>
        </p:txBody>
      </p:sp>
      <p:pic>
        <p:nvPicPr>
          <p:cNvPr id="5" name="图片 4"/>
          <p:cNvPicPr>
            <a:picLocks noChangeAspect="1"/>
          </p:cNvPicPr>
          <p:nvPr/>
        </p:nvPicPr>
        <p:blipFill>
          <a:blip r:embed="rId2"/>
          <a:stretch>
            <a:fillRect/>
          </a:stretch>
        </p:blipFill>
        <p:spPr>
          <a:xfrm>
            <a:off x="812165" y="2129155"/>
            <a:ext cx="10597515" cy="4289425"/>
          </a:xfrm>
          <a:prstGeom prst="rect">
            <a:avLst/>
          </a:prstGeom>
        </p:spPr>
      </p:pic>
      <p:sp>
        <p:nvSpPr>
          <p:cNvPr id="6" name="标题 5"/>
          <p:cNvSpPr>
            <a:spLocks noGrp="1"/>
          </p:cNvSpPr>
          <p:nvPr>
            <p:ph type="title"/>
          </p:nvPr>
        </p:nvSpPr>
        <p:spPr/>
        <p:txBody>
          <a:bodyPr/>
          <a:lstStyle/>
          <a:p>
            <a:r>
              <a:rPr lang="zh-CN" altLang="en-US">
                <a:sym typeface="+mn-ea"/>
              </a:rPr>
              <a:t>集团数据分析</a:t>
            </a:r>
            <a:endParaRPr lang="zh-CN" altLang="en-US"/>
          </a:p>
        </p:txBody>
      </p:sp>
      <p:sp>
        <p:nvSpPr>
          <p:cNvPr id="7" name="文本占位符 2"/>
          <p:cNvSpPr>
            <a:spLocks noGrp="1"/>
          </p:cNvSpPr>
          <p:nvPr/>
        </p:nvSpPr>
        <p:spPr>
          <a:xfrm>
            <a:off x="710880" y="940081"/>
            <a:ext cx="10698800"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r>
              <a:rPr lang="zh-CN" altLang="en-US"/>
              <a:t>毛利额</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zh-CN" altLang="en-US">
                <a:sym typeface="+mn-ea"/>
              </a:rPr>
              <a:t>集团数据分析</a:t>
            </a:r>
            <a:endParaRPr lang="zh-CN" altLang="en-US"/>
          </a:p>
        </p:txBody>
      </p:sp>
      <p:sp>
        <p:nvSpPr>
          <p:cNvPr id="7" name="文本占位符 2"/>
          <p:cNvSpPr>
            <a:spLocks noGrp="1"/>
          </p:cNvSpPr>
          <p:nvPr/>
        </p:nvSpPr>
        <p:spPr>
          <a:xfrm>
            <a:off x="710880" y="940081"/>
            <a:ext cx="10698800"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r>
              <a:rPr lang="zh-CN" altLang="en-US"/>
              <a:t>设置仪表板</a:t>
            </a:r>
          </a:p>
        </p:txBody>
      </p:sp>
      <p:pic>
        <p:nvPicPr>
          <p:cNvPr id="5" name="图片 4"/>
          <p:cNvPicPr>
            <a:picLocks noChangeAspect="1"/>
          </p:cNvPicPr>
          <p:nvPr/>
        </p:nvPicPr>
        <p:blipFill>
          <a:blip r:embed="rId2"/>
          <a:stretch>
            <a:fillRect/>
          </a:stretch>
        </p:blipFill>
        <p:spPr>
          <a:xfrm>
            <a:off x="3587590" y="2061845"/>
            <a:ext cx="4945380" cy="3497580"/>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1"/>
          </p:nvPr>
        </p:nvSpPr>
        <p:spPr/>
        <p:txBody>
          <a:bodyPr/>
          <a:lstStyle/>
          <a:p>
            <a:r>
              <a:rPr lang="zh-CN" altLang="en-US"/>
              <a:t>仪表板样式，选择你喜欢的就行。</a:t>
            </a:r>
          </a:p>
        </p:txBody>
      </p:sp>
      <p:pic>
        <p:nvPicPr>
          <p:cNvPr id="5" name="图片 4"/>
          <p:cNvPicPr>
            <a:picLocks noChangeAspect="1"/>
          </p:cNvPicPr>
          <p:nvPr/>
        </p:nvPicPr>
        <p:blipFill>
          <a:blip r:embed="rId2"/>
          <a:stretch>
            <a:fillRect/>
          </a:stretch>
        </p:blipFill>
        <p:spPr>
          <a:xfrm>
            <a:off x="782320" y="2239533"/>
            <a:ext cx="8992870" cy="4319905"/>
          </a:xfrm>
          <a:prstGeom prst="rect">
            <a:avLst/>
          </a:prstGeom>
        </p:spPr>
      </p:pic>
      <p:sp>
        <p:nvSpPr>
          <p:cNvPr id="6" name="标题 5"/>
          <p:cNvSpPr>
            <a:spLocks noGrp="1"/>
          </p:cNvSpPr>
          <p:nvPr>
            <p:ph type="title"/>
          </p:nvPr>
        </p:nvSpPr>
        <p:spPr/>
        <p:txBody>
          <a:bodyPr/>
          <a:lstStyle/>
          <a:p>
            <a:r>
              <a:rPr lang="zh-CN" altLang="en-US">
                <a:sym typeface="+mn-ea"/>
              </a:rPr>
              <a:t>集团数据分析</a:t>
            </a:r>
            <a:endParaRPr lang="zh-CN" altLang="en-US"/>
          </a:p>
        </p:txBody>
      </p:sp>
      <p:sp>
        <p:nvSpPr>
          <p:cNvPr id="7" name="文本占位符 2"/>
          <p:cNvSpPr>
            <a:spLocks noGrp="1"/>
          </p:cNvSpPr>
          <p:nvPr/>
        </p:nvSpPr>
        <p:spPr>
          <a:xfrm>
            <a:off x="710880" y="940081"/>
            <a:ext cx="10698800"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r>
              <a:rPr lang="zh-CN" altLang="en-US"/>
              <a:t>设置仪表板</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stretch>
            <a:fillRect/>
          </a:stretch>
        </p:blipFill>
        <p:spPr>
          <a:xfrm>
            <a:off x="1541145" y="1646133"/>
            <a:ext cx="9109710" cy="4586875"/>
          </a:xfrm>
          <a:prstGeom prst="rect">
            <a:avLst/>
          </a:prstGeom>
        </p:spPr>
      </p:pic>
      <p:sp>
        <p:nvSpPr>
          <p:cNvPr id="6" name="标题 5"/>
          <p:cNvSpPr>
            <a:spLocks noGrp="1"/>
          </p:cNvSpPr>
          <p:nvPr>
            <p:ph type="title"/>
          </p:nvPr>
        </p:nvSpPr>
        <p:spPr/>
        <p:txBody>
          <a:bodyPr/>
          <a:lstStyle/>
          <a:p>
            <a:r>
              <a:rPr lang="zh-CN" altLang="en-US">
                <a:sym typeface="+mn-ea"/>
              </a:rPr>
              <a:t>集团数据分析</a:t>
            </a:r>
            <a:endParaRPr lang="zh-CN" altLang="en-US"/>
          </a:p>
        </p:txBody>
      </p:sp>
      <p:sp>
        <p:nvSpPr>
          <p:cNvPr id="7" name="文本占位符 2"/>
          <p:cNvSpPr>
            <a:spLocks noGrp="1"/>
          </p:cNvSpPr>
          <p:nvPr/>
        </p:nvSpPr>
        <p:spPr>
          <a:xfrm>
            <a:off x="710880" y="940081"/>
            <a:ext cx="10698800"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r>
              <a:rPr lang="zh-CN" altLang="en-US"/>
              <a:t>设置仪表板</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sym typeface="+mn-ea"/>
              </a:rPr>
              <a:t>仪表板添加数据</a:t>
            </a:r>
            <a:endParaRPr lang="zh-CN" altLang="en-US"/>
          </a:p>
        </p:txBody>
      </p:sp>
      <p:pic>
        <p:nvPicPr>
          <p:cNvPr id="6" name="图片 5"/>
          <p:cNvPicPr>
            <a:picLocks noChangeAspect="1"/>
          </p:cNvPicPr>
          <p:nvPr/>
        </p:nvPicPr>
        <p:blipFill>
          <a:blip r:embed="rId2"/>
          <a:stretch>
            <a:fillRect/>
          </a:stretch>
        </p:blipFill>
        <p:spPr>
          <a:xfrm>
            <a:off x="1035050" y="2762250"/>
            <a:ext cx="1615440" cy="1333500"/>
          </a:xfrm>
          <a:prstGeom prst="rect">
            <a:avLst/>
          </a:prstGeom>
        </p:spPr>
      </p:pic>
      <p:pic>
        <p:nvPicPr>
          <p:cNvPr id="7" name="图片 6"/>
          <p:cNvPicPr>
            <a:picLocks noChangeAspect="1"/>
          </p:cNvPicPr>
          <p:nvPr/>
        </p:nvPicPr>
        <p:blipFill>
          <a:blip r:embed="rId3"/>
          <a:stretch>
            <a:fillRect/>
          </a:stretch>
        </p:blipFill>
        <p:spPr>
          <a:xfrm>
            <a:off x="3600450" y="1560195"/>
            <a:ext cx="7679055" cy="4067175"/>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销售额及环比</a:t>
            </a:r>
          </a:p>
        </p:txBody>
      </p:sp>
      <p:sp>
        <p:nvSpPr>
          <p:cNvPr id="4" name="文本占位符 3"/>
          <p:cNvSpPr>
            <a:spLocks noGrp="1"/>
          </p:cNvSpPr>
          <p:nvPr>
            <p:ph type="body" sz="quarter" idx="11"/>
          </p:nvPr>
        </p:nvSpPr>
        <p:spPr>
          <a:xfrm>
            <a:off x="710880" y="1319212"/>
            <a:ext cx="10698800" cy="4219575"/>
          </a:xfrm>
        </p:spPr>
        <p:txBody>
          <a:bodyPr/>
          <a:lstStyle/>
          <a:p>
            <a:r>
              <a:rPr lang="zh-CN" altLang="en-US" dirty="0"/>
              <a:t>销售额图为按月统计销售额。</a:t>
            </a:r>
          </a:p>
          <a:p>
            <a:r>
              <a:rPr lang="zh-CN" altLang="en-US" dirty="0"/>
              <a:t>环比：</a:t>
            </a:r>
            <a:r>
              <a:rPr lang="en-US" altLang="zh-CN" dirty="0"/>
              <a:t> </a:t>
            </a:r>
            <a:r>
              <a:rPr lang="zh-CN" altLang="en-US" dirty="0"/>
              <a:t>比较一个月与上一个月的销售额占比情况，用的是环比增长率。</a:t>
            </a:r>
          </a:p>
        </p:txBody>
      </p:sp>
      <p:pic>
        <p:nvPicPr>
          <p:cNvPr id="5" name="图片 4"/>
          <p:cNvPicPr>
            <a:picLocks noChangeAspect="1"/>
          </p:cNvPicPr>
          <p:nvPr/>
        </p:nvPicPr>
        <p:blipFill>
          <a:blip r:embed="rId2"/>
          <a:stretch>
            <a:fillRect/>
          </a:stretch>
        </p:blipFill>
        <p:spPr>
          <a:xfrm>
            <a:off x="1715770" y="2259616"/>
            <a:ext cx="8162290" cy="4100195"/>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销售额设置</a:t>
            </a:r>
          </a:p>
        </p:txBody>
      </p:sp>
      <p:pic>
        <p:nvPicPr>
          <p:cNvPr id="5" name="图片 4"/>
          <p:cNvPicPr>
            <a:picLocks noChangeAspect="1"/>
          </p:cNvPicPr>
          <p:nvPr/>
        </p:nvPicPr>
        <p:blipFill>
          <a:blip r:embed="rId2"/>
          <a:stretch>
            <a:fillRect/>
          </a:stretch>
        </p:blipFill>
        <p:spPr>
          <a:xfrm>
            <a:off x="3643630" y="1729740"/>
            <a:ext cx="4904740" cy="440626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0"/>
          </p:nvPr>
        </p:nvSpPr>
        <p:spPr/>
        <p:txBody>
          <a:bodyPr/>
          <a:lstStyle/>
          <a:p>
            <a:r>
              <a:rPr lang="zh-CN" dirty="0"/>
              <a:t>了解什么是</a:t>
            </a:r>
            <a:r>
              <a:rPr lang="en-US" altLang="zh-CN" dirty="0"/>
              <a:t>BI</a:t>
            </a:r>
          </a:p>
        </p:txBody>
      </p:sp>
      <p:sp>
        <p:nvSpPr>
          <p:cNvPr id="4" name="标题 3"/>
          <p:cNvSpPr>
            <a:spLocks noGrp="1"/>
          </p:cNvSpPr>
          <p:nvPr>
            <p:ph type="title"/>
          </p:nvPr>
        </p:nvSpPr>
        <p:spPr/>
        <p:txBody>
          <a:bodyPr/>
          <a:lstStyle/>
          <a:p>
            <a:r>
              <a:rPr kumimoji="1">
                <a:sym typeface="+mn-ea"/>
              </a:rPr>
              <a:t>什么是商业BI系统</a:t>
            </a:r>
            <a:endParaRPr lang="zh-CN" altLang="en-US"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销售额图形设置</a:t>
            </a:r>
          </a:p>
        </p:txBody>
      </p:sp>
      <p:pic>
        <p:nvPicPr>
          <p:cNvPr id="5" name="图片 4"/>
          <p:cNvPicPr>
            <a:picLocks noChangeAspect="1"/>
          </p:cNvPicPr>
          <p:nvPr/>
        </p:nvPicPr>
        <p:blipFill>
          <a:blip r:embed="rId2"/>
          <a:stretch>
            <a:fillRect/>
          </a:stretch>
        </p:blipFill>
        <p:spPr>
          <a:xfrm>
            <a:off x="2517775" y="1452880"/>
            <a:ext cx="7156450" cy="4642485"/>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环比颜色设置</a:t>
            </a:r>
          </a:p>
        </p:txBody>
      </p:sp>
      <p:pic>
        <p:nvPicPr>
          <p:cNvPr id="5" name="图片 4"/>
          <p:cNvPicPr>
            <a:picLocks noChangeAspect="1"/>
          </p:cNvPicPr>
          <p:nvPr/>
        </p:nvPicPr>
        <p:blipFill>
          <a:blip r:embed="rId2"/>
          <a:stretch>
            <a:fillRect/>
          </a:stretch>
        </p:blipFill>
        <p:spPr>
          <a:xfrm>
            <a:off x="867410" y="1721485"/>
            <a:ext cx="3329940" cy="3672840"/>
          </a:xfrm>
          <a:prstGeom prst="rect">
            <a:avLst/>
          </a:prstGeom>
        </p:spPr>
      </p:pic>
      <p:pic>
        <p:nvPicPr>
          <p:cNvPr id="6" name="图片 5"/>
          <p:cNvPicPr>
            <a:picLocks noChangeAspect="1"/>
          </p:cNvPicPr>
          <p:nvPr/>
        </p:nvPicPr>
        <p:blipFill>
          <a:blip r:embed="rId3"/>
          <a:stretch>
            <a:fillRect/>
          </a:stretch>
        </p:blipFill>
        <p:spPr>
          <a:xfrm>
            <a:off x="4806315" y="2045970"/>
            <a:ext cx="6223000" cy="3023870"/>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sym typeface="+mn-ea"/>
              </a:rPr>
              <a:t>环比颜色设置</a:t>
            </a:r>
            <a:endParaRPr lang="zh-CN" altLang="en-US"/>
          </a:p>
        </p:txBody>
      </p:sp>
      <p:pic>
        <p:nvPicPr>
          <p:cNvPr id="5" name="图片 4"/>
          <p:cNvPicPr>
            <a:picLocks noChangeAspect="1"/>
          </p:cNvPicPr>
          <p:nvPr/>
        </p:nvPicPr>
        <p:blipFill>
          <a:blip r:embed="rId2"/>
          <a:stretch>
            <a:fillRect/>
          </a:stretch>
        </p:blipFill>
        <p:spPr>
          <a:xfrm>
            <a:off x="2175510" y="1614805"/>
            <a:ext cx="7840980" cy="4297680"/>
          </a:xfrm>
          <a:prstGeom prst="rect">
            <a:avLst/>
          </a:prstGeo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sym typeface="+mn-ea"/>
              </a:rPr>
              <a:t>环比颜色设置</a:t>
            </a:r>
            <a:endParaRPr lang="zh-CN" altLang="en-US"/>
          </a:p>
        </p:txBody>
      </p:sp>
      <p:pic>
        <p:nvPicPr>
          <p:cNvPr id="6" name="图片 5"/>
          <p:cNvPicPr>
            <a:picLocks noChangeAspect="1"/>
          </p:cNvPicPr>
          <p:nvPr/>
        </p:nvPicPr>
        <p:blipFill>
          <a:blip r:embed="rId2"/>
          <a:stretch>
            <a:fillRect/>
          </a:stretch>
        </p:blipFill>
        <p:spPr>
          <a:xfrm>
            <a:off x="1549717" y="1579879"/>
            <a:ext cx="9092565" cy="4238995"/>
          </a:xfrm>
          <a:prstGeom prst="rect">
            <a:avLst/>
          </a:prstGeom>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按月分析毛利额</a:t>
            </a:r>
          </a:p>
        </p:txBody>
      </p:sp>
      <p:sp>
        <p:nvSpPr>
          <p:cNvPr id="4" name="文本占位符 3"/>
          <p:cNvSpPr>
            <a:spLocks noGrp="1"/>
          </p:cNvSpPr>
          <p:nvPr>
            <p:ph type="body" sz="quarter" idx="11"/>
          </p:nvPr>
        </p:nvSpPr>
        <p:spPr>
          <a:xfrm>
            <a:off x="746600" y="1319212"/>
            <a:ext cx="10698800" cy="4219575"/>
          </a:xfrm>
        </p:spPr>
        <p:txBody>
          <a:bodyPr/>
          <a:lstStyle/>
          <a:p>
            <a:r>
              <a:rPr lang="zh-CN" altLang="en-US" dirty="0"/>
              <a:t>毛利率环比增长率</a:t>
            </a:r>
          </a:p>
        </p:txBody>
      </p:sp>
      <p:pic>
        <p:nvPicPr>
          <p:cNvPr id="6" name="图片 5"/>
          <p:cNvPicPr>
            <a:picLocks noChangeAspect="1"/>
          </p:cNvPicPr>
          <p:nvPr/>
        </p:nvPicPr>
        <p:blipFill>
          <a:blip r:embed="rId2"/>
          <a:stretch>
            <a:fillRect/>
          </a:stretch>
        </p:blipFill>
        <p:spPr>
          <a:xfrm>
            <a:off x="1767205" y="1892919"/>
            <a:ext cx="8657590" cy="4388457"/>
          </a:xfrm>
          <a:prstGeom prst="rect">
            <a:avLst/>
          </a:prstGeom>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按月分析毛利率</a:t>
            </a:r>
          </a:p>
        </p:txBody>
      </p:sp>
      <p:sp>
        <p:nvSpPr>
          <p:cNvPr id="4" name="文本占位符 3"/>
          <p:cNvSpPr>
            <a:spLocks noGrp="1"/>
          </p:cNvSpPr>
          <p:nvPr>
            <p:ph type="body" sz="quarter" idx="11"/>
          </p:nvPr>
        </p:nvSpPr>
        <p:spPr/>
        <p:txBody>
          <a:bodyPr/>
          <a:lstStyle/>
          <a:p>
            <a:endParaRPr lang="en-US" altLang="zh-CN" dirty="0"/>
          </a:p>
          <a:p>
            <a:endParaRPr lang="en-US" altLang="zh-CN" dirty="0"/>
          </a:p>
          <a:p>
            <a:endParaRPr lang="en-US" altLang="zh-CN" dirty="0"/>
          </a:p>
          <a:p>
            <a:endParaRPr lang="en-US" altLang="zh-CN" dirty="0"/>
          </a:p>
          <a:p>
            <a:r>
              <a:rPr lang="zh-CN" altLang="en-US" dirty="0"/>
              <a:t>毛利率</a:t>
            </a:r>
            <a:r>
              <a:rPr lang="en-US" altLang="zh-CN" dirty="0"/>
              <a:t>=</a:t>
            </a:r>
            <a:r>
              <a:rPr lang="zh-CN" altLang="en-US" dirty="0"/>
              <a:t>毛利额</a:t>
            </a:r>
            <a:r>
              <a:rPr lang="en-US" altLang="zh-CN" dirty="0"/>
              <a:t>/</a:t>
            </a:r>
            <a:r>
              <a:rPr lang="zh-CN" altLang="en-US" dirty="0"/>
              <a:t>销售额</a:t>
            </a:r>
          </a:p>
        </p:txBody>
      </p:sp>
      <p:pic>
        <p:nvPicPr>
          <p:cNvPr id="5" name="图片 4"/>
          <p:cNvPicPr>
            <a:picLocks noChangeAspect="1"/>
          </p:cNvPicPr>
          <p:nvPr/>
        </p:nvPicPr>
        <p:blipFill>
          <a:blip r:embed="rId2"/>
          <a:stretch>
            <a:fillRect/>
          </a:stretch>
        </p:blipFill>
        <p:spPr>
          <a:xfrm>
            <a:off x="3788410" y="938767"/>
            <a:ext cx="6728460" cy="5654040"/>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sym typeface="+mn-ea"/>
              </a:rPr>
              <a:t>按月分析毛利率</a:t>
            </a:r>
            <a:endParaRPr lang="zh-CN" altLang="en-US"/>
          </a:p>
        </p:txBody>
      </p:sp>
      <p:pic>
        <p:nvPicPr>
          <p:cNvPr id="5" name="图片 4"/>
          <p:cNvPicPr>
            <a:picLocks noChangeAspect="1"/>
          </p:cNvPicPr>
          <p:nvPr/>
        </p:nvPicPr>
        <p:blipFill>
          <a:blip r:embed="rId2"/>
          <a:stretch>
            <a:fillRect/>
          </a:stretch>
        </p:blipFill>
        <p:spPr>
          <a:xfrm>
            <a:off x="934719" y="1468120"/>
            <a:ext cx="10165467" cy="4414520"/>
          </a:xfrm>
          <a:prstGeom prst="rect">
            <a:avLst/>
          </a:prstGeom>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sym typeface="+mn-ea"/>
              </a:rPr>
              <a:t>按月分析毛利率</a:t>
            </a:r>
            <a:endParaRPr lang="zh-CN" altLang="en-US"/>
          </a:p>
        </p:txBody>
      </p:sp>
      <p:pic>
        <p:nvPicPr>
          <p:cNvPr id="5" name="图片 4"/>
          <p:cNvPicPr>
            <a:picLocks noChangeAspect="1"/>
          </p:cNvPicPr>
          <p:nvPr/>
        </p:nvPicPr>
        <p:blipFill>
          <a:blip r:embed="rId2"/>
          <a:stretch>
            <a:fillRect/>
          </a:stretch>
        </p:blipFill>
        <p:spPr>
          <a:xfrm>
            <a:off x="1861185" y="1254760"/>
            <a:ext cx="8469630" cy="4724702"/>
          </a:xfrm>
          <a:prstGeom prst="rect">
            <a:avLst/>
          </a:prstGeom>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按省市分析毛利率</a:t>
            </a:r>
          </a:p>
        </p:txBody>
      </p:sp>
      <p:sp>
        <p:nvSpPr>
          <p:cNvPr id="3" name="文本占位符 2"/>
          <p:cNvSpPr>
            <a:spLocks noGrp="1"/>
          </p:cNvSpPr>
          <p:nvPr>
            <p:ph type="body" sz="quarter" idx="10"/>
          </p:nvPr>
        </p:nvSpPr>
        <p:spPr/>
        <p:txBody>
          <a:bodyPr/>
          <a:lstStyle/>
          <a:p>
            <a:r>
              <a:rPr lang="zh-CN" altLang="en-US"/>
              <a:t>数据准备</a:t>
            </a:r>
          </a:p>
        </p:txBody>
      </p:sp>
      <p:sp>
        <p:nvSpPr>
          <p:cNvPr id="4" name="文本占位符 3"/>
          <p:cNvSpPr>
            <a:spLocks noGrp="1"/>
          </p:cNvSpPr>
          <p:nvPr>
            <p:ph type="body" sz="quarter" idx="11"/>
          </p:nvPr>
        </p:nvSpPr>
        <p:spPr/>
        <p:txBody>
          <a:bodyPr/>
          <a:lstStyle/>
          <a:p>
            <a:r>
              <a:rPr lang="zh-CN" altLang="en-US"/>
              <a:t>城市数据转化</a:t>
            </a:r>
          </a:p>
        </p:txBody>
      </p:sp>
      <p:pic>
        <p:nvPicPr>
          <p:cNvPr id="5" name="图片 4"/>
          <p:cNvPicPr>
            <a:picLocks noChangeAspect="1"/>
          </p:cNvPicPr>
          <p:nvPr/>
        </p:nvPicPr>
        <p:blipFill>
          <a:blip r:embed="rId2"/>
          <a:stretch>
            <a:fillRect/>
          </a:stretch>
        </p:blipFill>
        <p:spPr>
          <a:xfrm>
            <a:off x="867410" y="2497057"/>
            <a:ext cx="4975860" cy="2537460"/>
          </a:xfrm>
          <a:prstGeom prst="rect">
            <a:avLst/>
          </a:prstGeom>
        </p:spPr>
      </p:pic>
      <p:pic>
        <p:nvPicPr>
          <p:cNvPr id="6" name="图片 5"/>
          <p:cNvPicPr>
            <a:picLocks noChangeAspect="1"/>
          </p:cNvPicPr>
          <p:nvPr/>
        </p:nvPicPr>
        <p:blipFill>
          <a:blip r:embed="rId3"/>
          <a:stretch>
            <a:fillRect/>
          </a:stretch>
        </p:blipFill>
        <p:spPr>
          <a:xfrm>
            <a:off x="6478270" y="1733550"/>
            <a:ext cx="4525010" cy="4637405"/>
          </a:xfrm>
          <a:prstGeom prst="rect">
            <a:avLst/>
          </a:prstGeom>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stretch>
            <a:fillRect/>
          </a:stretch>
        </p:blipFill>
        <p:spPr>
          <a:xfrm>
            <a:off x="710565" y="2712720"/>
            <a:ext cx="4472940" cy="1943100"/>
          </a:xfrm>
          <a:prstGeom prst="rect">
            <a:avLst/>
          </a:prstGeom>
        </p:spPr>
      </p:pic>
      <p:pic>
        <p:nvPicPr>
          <p:cNvPr id="6" name="图片 5"/>
          <p:cNvPicPr>
            <a:picLocks noChangeAspect="1"/>
          </p:cNvPicPr>
          <p:nvPr/>
        </p:nvPicPr>
        <p:blipFill>
          <a:blip r:embed="rId3"/>
          <a:stretch>
            <a:fillRect/>
          </a:stretch>
        </p:blipFill>
        <p:spPr>
          <a:xfrm>
            <a:off x="5851525" y="2414905"/>
            <a:ext cx="5316855" cy="2701925"/>
          </a:xfrm>
          <a:prstGeom prst="rect">
            <a:avLst/>
          </a:prstGeom>
        </p:spPr>
      </p:pic>
      <p:sp>
        <p:nvSpPr>
          <p:cNvPr id="7" name="标题 6"/>
          <p:cNvSpPr>
            <a:spLocks noGrp="1"/>
          </p:cNvSpPr>
          <p:nvPr>
            <p:ph type="title"/>
          </p:nvPr>
        </p:nvSpPr>
        <p:spPr/>
        <p:txBody>
          <a:bodyPr/>
          <a:lstStyle/>
          <a:p>
            <a:r>
              <a:rPr lang="zh-CN" altLang="en-US"/>
              <a:t>按省市分析毛利率</a:t>
            </a:r>
          </a:p>
        </p:txBody>
      </p:sp>
      <p:sp>
        <p:nvSpPr>
          <p:cNvPr id="8" name="文本占位符 2"/>
          <p:cNvSpPr>
            <a:spLocks noGrp="1"/>
          </p:cNvSpPr>
          <p:nvPr/>
        </p:nvSpPr>
        <p:spPr>
          <a:xfrm>
            <a:off x="710880" y="940081"/>
            <a:ext cx="10698800"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r>
              <a:rPr lang="zh-CN" altLang="en-US"/>
              <a:t>数据准备</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pPr algn="l"/>
            <a:r>
              <a:rPr kumimoji="1" lang="zh-CN" altLang="en-US" dirty="0">
                <a:sym typeface="+mn-ea"/>
              </a:rPr>
              <a:t>什么是商业BI系统</a:t>
            </a:r>
            <a:endParaRPr kumimoji="1" lang="zh-CN" altLang="en-US" dirty="0"/>
          </a:p>
          <a:p>
            <a:pPr algn="l"/>
            <a:r>
              <a:rPr lang="zh-CN" altLang="en-US" dirty="0">
                <a:solidFill>
                  <a:srgbClr val="FF0000"/>
                </a:solidFill>
                <a:sym typeface="+mn-ea"/>
              </a:rPr>
              <a:t>万亿级海量数据BI解决方案FineBI介绍</a:t>
            </a:r>
            <a:endParaRPr lang="zh-CN" altLang="en-US" dirty="0">
              <a:solidFill>
                <a:srgbClr val="FF0000"/>
              </a:solidFill>
            </a:endParaRPr>
          </a:p>
          <a:p>
            <a:pPr algn="l"/>
            <a:r>
              <a:rPr kumimoji="1" lang="zh-CN" altLang="en-US" dirty="0">
                <a:sym typeface="+mn-ea"/>
              </a:rPr>
              <a:t>万亿级海量数据BI解决方案FineBI的安装部署</a:t>
            </a:r>
            <a:endParaRPr kumimoji="1" lang="zh-CN" altLang="en-US" dirty="0"/>
          </a:p>
          <a:p>
            <a:pPr algn="l"/>
            <a:r>
              <a:rPr kumimoji="1" lang="zh-CN" altLang="en-US" dirty="0">
                <a:sym typeface="+mn-ea"/>
              </a:rPr>
              <a:t>掌握FineBI基础使用，能够完成不同数据BI图表展示</a:t>
            </a:r>
            <a:endParaRPr lang="zh-CN" altLang="en-US" dirty="0"/>
          </a:p>
          <a:p>
            <a:endParaRPr kumimoji="1" lang="zh-CN" altLang="en-US" dirty="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stretch>
            <a:fillRect/>
          </a:stretch>
        </p:blipFill>
        <p:spPr>
          <a:xfrm>
            <a:off x="2017395" y="2004695"/>
            <a:ext cx="7665720" cy="3870960"/>
          </a:xfrm>
          <a:prstGeom prst="rect">
            <a:avLst/>
          </a:prstGeom>
        </p:spPr>
      </p:pic>
      <p:sp>
        <p:nvSpPr>
          <p:cNvPr id="6" name="标题 5"/>
          <p:cNvSpPr>
            <a:spLocks noGrp="1"/>
          </p:cNvSpPr>
          <p:nvPr>
            <p:ph type="title"/>
          </p:nvPr>
        </p:nvSpPr>
        <p:spPr/>
        <p:txBody>
          <a:bodyPr/>
          <a:lstStyle/>
          <a:p>
            <a:r>
              <a:rPr lang="zh-CN" altLang="en-US"/>
              <a:t>按省市分析毛利率</a:t>
            </a:r>
          </a:p>
        </p:txBody>
      </p:sp>
      <p:sp>
        <p:nvSpPr>
          <p:cNvPr id="7" name="文本占位符 2"/>
          <p:cNvSpPr>
            <a:spLocks noGrp="1"/>
          </p:cNvSpPr>
          <p:nvPr/>
        </p:nvSpPr>
        <p:spPr>
          <a:xfrm>
            <a:off x="710880" y="940081"/>
            <a:ext cx="10698800"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r>
              <a:rPr lang="zh-CN" altLang="en-US"/>
              <a:t>数据准备</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2"/>
          <a:stretch>
            <a:fillRect/>
          </a:stretch>
        </p:blipFill>
        <p:spPr>
          <a:xfrm>
            <a:off x="1269365" y="1931035"/>
            <a:ext cx="8874125" cy="3984625"/>
          </a:xfrm>
          <a:prstGeom prst="rect">
            <a:avLst/>
          </a:prstGeom>
        </p:spPr>
      </p:pic>
      <p:sp>
        <p:nvSpPr>
          <p:cNvPr id="7" name="标题 6"/>
          <p:cNvSpPr>
            <a:spLocks noGrp="1"/>
          </p:cNvSpPr>
          <p:nvPr>
            <p:ph type="title"/>
          </p:nvPr>
        </p:nvSpPr>
        <p:spPr/>
        <p:txBody>
          <a:bodyPr/>
          <a:lstStyle/>
          <a:p>
            <a:r>
              <a:rPr lang="zh-CN" altLang="en-US"/>
              <a:t>按省市分析毛利率</a:t>
            </a:r>
          </a:p>
        </p:txBody>
      </p:sp>
      <p:sp>
        <p:nvSpPr>
          <p:cNvPr id="8" name="文本占位符 2"/>
          <p:cNvSpPr>
            <a:spLocks noGrp="1"/>
          </p:cNvSpPr>
          <p:nvPr/>
        </p:nvSpPr>
        <p:spPr>
          <a:xfrm>
            <a:off x="710880" y="940081"/>
            <a:ext cx="10698800"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r>
              <a:rPr lang="zh-CN" altLang="en-US"/>
              <a:t>数据准备</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10880" y="234029"/>
            <a:ext cx="8771021" cy="517190"/>
          </a:xfrm>
        </p:spPr>
        <p:txBody>
          <a:bodyPr/>
          <a:lstStyle/>
          <a:p>
            <a:r>
              <a:rPr lang="zh-CN" altLang="en-US"/>
              <a:t>按省市分析毛利率</a:t>
            </a:r>
          </a:p>
        </p:txBody>
      </p:sp>
      <p:sp>
        <p:nvSpPr>
          <p:cNvPr id="3" name="文本占位符 2"/>
          <p:cNvSpPr>
            <a:spLocks noGrp="1"/>
          </p:cNvSpPr>
          <p:nvPr>
            <p:ph type="body" sz="quarter" idx="10"/>
          </p:nvPr>
        </p:nvSpPr>
        <p:spPr/>
        <p:txBody>
          <a:bodyPr/>
          <a:lstStyle/>
          <a:p>
            <a:r>
              <a:rPr lang="zh-CN" altLang="en-US"/>
              <a:t>准备毛利率字段</a:t>
            </a:r>
          </a:p>
        </p:txBody>
      </p:sp>
      <p:pic>
        <p:nvPicPr>
          <p:cNvPr id="5" name="图片 4"/>
          <p:cNvPicPr>
            <a:picLocks noChangeAspect="1"/>
          </p:cNvPicPr>
          <p:nvPr/>
        </p:nvPicPr>
        <p:blipFill>
          <a:blip r:embed="rId2"/>
          <a:stretch>
            <a:fillRect/>
          </a:stretch>
        </p:blipFill>
        <p:spPr>
          <a:xfrm>
            <a:off x="865048" y="1879917"/>
            <a:ext cx="10544632" cy="3098165"/>
          </a:xfrm>
          <a:prstGeom prst="rect">
            <a:avLst/>
          </a:prstGeom>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stretch>
            <a:fillRect/>
          </a:stretch>
        </p:blipFill>
        <p:spPr>
          <a:xfrm>
            <a:off x="710880" y="2171905"/>
            <a:ext cx="4755200" cy="3857625"/>
          </a:xfrm>
          <a:prstGeom prst="rect">
            <a:avLst/>
          </a:prstGeom>
        </p:spPr>
      </p:pic>
      <p:pic>
        <p:nvPicPr>
          <p:cNvPr id="6" name="图片 5"/>
          <p:cNvPicPr>
            <a:picLocks noChangeAspect="1"/>
          </p:cNvPicPr>
          <p:nvPr/>
        </p:nvPicPr>
        <p:blipFill>
          <a:blip r:embed="rId3"/>
          <a:stretch>
            <a:fillRect/>
          </a:stretch>
        </p:blipFill>
        <p:spPr>
          <a:xfrm>
            <a:off x="5602605" y="2171905"/>
            <a:ext cx="5705475" cy="3882595"/>
          </a:xfrm>
          <a:prstGeom prst="rect">
            <a:avLst/>
          </a:prstGeom>
        </p:spPr>
      </p:pic>
      <p:sp>
        <p:nvSpPr>
          <p:cNvPr id="7" name="标题 6"/>
          <p:cNvSpPr>
            <a:spLocks noGrp="1"/>
          </p:cNvSpPr>
          <p:nvPr>
            <p:ph type="title"/>
          </p:nvPr>
        </p:nvSpPr>
        <p:spPr>
          <a:xfrm>
            <a:off x="710880" y="234029"/>
            <a:ext cx="8771021" cy="517190"/>
          </a:xfrm>
        </p:spPr>
        <p:txBody>
          <a:bodyPr/>
          <a:lstStyle/>
          <a:p>
            <a:r>
              <a:rPr lang="zh-CN" altLang="en-US"/>
              <a:t>按省市分析毛利率</a:t>
            </a:r>
          </a:p>
        </p:txBody>
      </p:sp>
      <p:sp>
        <p:nvSpPr>
          <p:cNvPr id="8" name="文本占位符 7"/>
          <p:cNvSpPr>
            <a:spLocks noGrp="1"/>
          </p:cNvSpPr>
          <p:nvPr>
            <p:ph type="body" sz="quarter" idx="10"/>
          </p:nvPr>
        </p:nvSpPr>
        <p:spPr/>
        <p:txBody>
          <a:bodyPr/>
          <a:lstStyle/>
          <a:p>
            <a:r>
              <a:rPr lang="zh-CN" altLang="en-US"/>
              <a:t>准备毛利率字段</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stretch>
            <a:fillRect/>
          </a:stretch>
        </p:blipFill>
        <p:spPr>
          <a:xfrm>
            <a:off x="796547" y="2230120"/>
            <a:ext cx="10613133" cy="2397760"/>
          </a:xfrm>
          <a:prstGeom prst="rect">
            <a:avLst/>
          </a:prstGeom>
        </p:spPr>
      </p:pic>
      <p:sp>
        <p:nvSpPr>
          <p:cNvPr id="7" name="标题 6"/>
          <p:cNvSpPr>
            <a:spLocks noGrp="1"/>
          </p:cNvSpPr>
          <p:nvPr>
            <p:ph type="title"/>
          </p:nvPr>
        </p:nvSpPr>
        <p:spPr>
          <a:xfrm>
            <a:off x="710880" y="234029"/>
            <a:ext cx="8771021" cy="517190"/>
          </a:xfrm>
        </p:spPr>
        <p:txBody>
          <a:bodyPr/>
          <a:lstStyle/>
          <a:p>
            <a:r>
              <a:rPr lang="zh-CN" altLang="en-US"/>
              <a:t>按省市分析毛利率</a:t>
            </a:r>
          </a:p>
        </p:txBody>
      </p:sp>
      <p:sp>
        <p:nvSpPr>
          <p:cNvPr id="8" name="文本占位符 7"/>
          <p:cNvSpPr>
            <a:spLocks noGrp="1"/>
          </p:cNvSpPr>
          <p:nvPr/>
        </p:nvSpPr>
        <p:spPr>
          <a:xfrm>
            <a:off x="710880" y="940081"/>
            <a:ext cx="10698800"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r>
              <a:rPr lang="zh-CN" altLang="en-US"/>
              <a:t>准备毛利率字段</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下钻到城市分析毛利率</a:t>
            </a:r>
          </a:p>
        </p:txBody>
      </p:sp>
      <p:pic>
        <p:nvPicPr>
          <p:cNvPr id="5" name="图片 4"/>
          <p:cNvPicPr>
            <a:picLocks noChangeAspect="1"/>
          </p:cNvPicPr>
          <p:nvPr/>
        </p:nvPicPr>
        <p:blipFill>
          <a:blip r:embed="rId2"/>
          <a:stretch>
            <a:fillRect/>
          </a:stretch>
        </p:blipFill>
        <p:spPr>
          <a:xfrm>
            <a:off x="821055" y="1855470"/>
            <a:ext cx="4693920" cy="3710940"/>
          </a:xfrm>
          <a:prstGeom prst="rect">
            <a:avLst/>
          </a:prstGeom>
        </p:spPr>
      </p:pic>
      <p:pic>
        <p:nvPicPr>
          <p:cNvPr id="6" name="图片 5"/>
          <p:cNvPicPr>
            <a:picLocks noChangeAspect="1"/>
          </p:cNvPicPr>
          <p:nvPr/>
        </p:nvPicPr>
        <p:blipFill>
          <a:blip r:embed="rId3"/>
          <a:stretch>
            <a:fillRect/>
          </a:stretch>
        </p:blipFill>
        <p:spPr>
          <a:xfrm>
            <a:off x="6304280" y="2689860"/>
            <a:ext cx="4556760" cy="2042160"/>
          </a:xfrm>
          <a:prstGeom prst="rect">
            <a:avLst/>
          </a:prstGeom>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sym typeface="+mn-ea"/>
              </a:rPr>
              <a:t>下钻到城市分析毛利率</a:t>
            </a:r>
            <a:endParaRPr lang="zh-CN" altLang="en-US"/>
          </a:p>
        </p:txBody>
      </p:sp>
      <p:sp>
        <p:nvSpPr>
          <p:cNvPr id="4" name="文本占位符 3"/>
          <p:cNvSpPr>
            <a:spLocks noGrp="1"/>
          </p:cNvSpPr>
          <p:nvPr>
            <p:ph type="body" sz="quarter" idx="11"/>
          </p:nvPr>
        </p:nvSpPr>
        <p:spPr>
          <a:xfrm>
            <a:off x="710880" y="1319212"/>
            <a:ext cx="10698800" cy="4219575"/>
          </a:xfrm>
        </p:spPr>
        <p:txBody>
          <a:bodyPr/>
          <a:lstStyle/>
          <a:p>
            <a:r>
              <a:rPr lang="zh-CN" altLang="en-US" dirty="0"/>
              <a:t>点击湖南省就会发现长沙市的毛利率是最低的，那么接下来就继续分析长沙市的门店</a:t>
            </a:r>
          </a:p>
        </p:txBody>
      </p:sp>
      <p:pic>
        <p:nvPicPr>
          <p:cNvPr id="5" name="图片 4"/>
          <p:cNvPicPr>
            <a:picLocks noChangeAspect="1"/>
          </p:cNvPicPr>
          <p:nvPr/>
        </p:nvPicPr>
        <p:blipFill>
          <a:blip r:embed="rId2"/>
          <a:stretch>
            <a:fillRect/>
          </a:stretch>
        </p:blipFill>
        <p:spPr>
          <a:xfrm>
            <a:off x="3281045" y="1915795"/>
            <a:ext cx="5394960" cy="4594860"/>
          </a:xfrm>
          <a:prstGeom prst="rect">
            <a:avLst/>
          </a:prstGeom>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按门店分析毛利率</a:t>
            </a:r>
          </a:p>
        </p:txBody>
      </p:sp>
      <p:sp>
        <p:nvSpPr>
          <p:cNvPr id="3" name="文本占位符 2"/>
          <p:cNvSpPr>
            <a:spLocks noGrp="1"/>
          </p:cNvSpPr>
          <p:nvPr>
            <p:ph type="body" sz="quarter" idx="10"/>
          </p:nvPr>
        </p:nvSpPr>
        <p:spPr/>
        <p:txBody>
          <a:bodyPr/>
          <a:lstStyle/>
          <a:p>
            <a:r>
              <a:rPr lang="zh-CN" altLang="en-US"/>
              <a:t>数据准备</a:t>
            </a:r>
          </a:p>
        </p:txBody>
      </p:sp>
      <p:sp>
        <p:nvSpPr>
          <p:cNvPr id="4" name="文本占位符 3"/>
          <p:cNvSpPr>
            <a:spLocks noGrp="1"/>
          </p:cNvSpPr>
          <p:nvPr>
            <p:ph type="body" sz="quarter" idx="11"/>
          </p:nvPr>
        </p:nvSpPr>
        <p:spPr/>
        <p:txBody>
          <a:bodyPr/>
          <a:lstStyle/>
          <a:p>
            <a:r>
              <a:rPr lang="zh-CN" altLang="en-US"/>
              <a:t>添加毛利率</a:t>
            </a:r>
          </a:p>
        </p:txBody>
      </p:sp>
      <p:pic>
        <p:nvPicPr>
          <p:cNvPr id="5" name="图片 4"/>
          <p:cNvPicPr>
            <a:picLocks noChangeAspect="1"/>
          </p:cNvPicPr>
          <p:nvPr/>
        </p:nvPicPr>
        <p:blipFill>
          <a:blip r:embed="rId2"/>
          <a:stretch>
            <a:fillRect/>
          </a:stretch>
        </p:blipFill>
        <p:spPr>
          <a:xfrm>
            <a:off x="1913255" y="2333625"/>
            <a:ext cx="6598920" cy="3429000"/>
          </a:xfrm>
          <a:prstGeom prst="rect">
            <a:avLst/>
          </a:prstGeom>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sym typeface="+mn-ea"/>
              </a:rPr>
              <a:t>按门店分析毛利率</a:t>
            </a:r>
            <a:endParaRPr lang="zh-CN" altLang="en-US"/>
          </a:p>
        </p:txBody>
      </p:sp>
      <p:sp>
        <p:nvSpPr>
          <p:cNvPr id="3" name="文本占位符 2"/>
          <p:cNvSpPr>
            <a:spLocks noGrp="1"/>
          </p:cNvSpPr>
          <p:nvPr>
            <p:ph type="body" sz="quarter" idx="10"/>
          </p:nvPr>
        </p:nvSpPr>
        <p:spPr/>
        <p:txBody>
          <a:bodyPr/>
          <a:lstStyle/>
          <a:p>
            <a:r>
              <a:rPr lang="zh-CN" altLang="en-US"/>
              <a:t>画图</a:t>
            </a:r>
          </a:p>
        </p:txBody>
      </p:sp>
      <p:pic>
        <p:nvPicPr>
          <p:cNvPr id="5" name="图片 4"/>
          <p:cNvPicPr>
            <a:picLocks noChangeAspect="1"/>
          </p:cNvPicPr>
          <p:nvPr/>
        </p:nvPicPr>
        <p:blipFill>
          <a:blip r:embed="rId2"/>
          <a:stretch>
            <a:fillRect/>
          </a:stretch>
        </p:blipFill>
        <p:spPr>
          <a:xfrm>
            <a:off x="2459355" y="1645920"/>
            <a:ext cx="5916930" cy="4545965"/>
          </a:xfrm>
          <a:prstGeom prst="rect">
            <a:avLst/>
          </a:prstGeom>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sym typeface="+mn-ea"/>
              </a:rPr>
              <a:t>按门店分析毛利率</a:t>
            </a:r>
            <a:endParaRPr lang="zh-CN" altLang="en-US"/>
          </a:p>
        </p:txBody>
      </p:sp>
      <p:sp>
        <p:nvSpPr>
          <p:cNvPr id="3" name="文本占位符 2"/>
          <p:cNvSpPr>
            <a:spLocks noGrp="1"/>
          </p:cNvSpPr>
          <p:nvPr>
            <p:ph type="body" sz="quarter" idx="10"/>
          </p:nvPr>
        </p:nvSpPr>
        <p:spPr/>
        <p:txBody>
          <a:bodyPr/>
          <a:lstStyle/>
          <a:p>
            <a:r>
              <a:rPr lang="zh-CN" altLang="en-US"/>
              <a:t>按毛利率排序</a:t>
            </a:r>
          </a:p>
        </p:txBody>
      </p:sp>
      <p:pic>
        <p:nvPicPr>
          <p:cNvPr id="5" name="图片 4"/>
          <p:cNvPicPr>
            <a:picLocks noChangeAspect="1"/>
          </p:cNvPicPr>
          <p:nvPr/>
        </p:nvPicPr>
        <p:blipFill>
          <a:blip r:embed="rId2"/>
          <a:stretch>
            <a:fillRect/>
          </a:stretch>
        </p:blipFill>
        <p:spPr>
          <a:xfrm>
            <a:off x="2000885" y="1738630"/>
            <a:ext cx="8008620" cy="475107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4"/>
          <p:cNvSpPr txBox="1">
            <a:spLocks noChangeArrowheads="1"/>
          </p:cNvSpPr>
          <p:nvPr/>
        </p:nvSpPr>
        <p:spPr bwMode="auto">
          <a:xfrm>
            <a:off x="4091940" y="528955"/>
            <a:ext cx="4008120" cy="398780"/>
          </a:xfrm>
          <a:prstGeom prst="rect">
            <a:avLst/>
          </a:prstGeom>
          <a:noFill/>
          <a:ln w="9525">
            <a:noFill/>
            <a:miter lim="800000"/>
          </a:ln>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0" normalizeH="0" baseline="0" noProof="0" dirty="0">
                <a:ln>
                  <a:noFill/>
                </a:ln>
                <a:solidFill>
                  <a:srgbClr val="464CE0"/>
                </a:solidFill>
                <a:effectLst/>
                <a:uLnTx/>
                <a:uFillTx/>
                <a:latin typeface="微软雅黑" panose="020B0503020204020204" pitchFamily="34" charset="-122"/>
                <a:ea typeface="微软雅黑" panose="020B0503020204020204" pitchFamily="34" charset="-122"/>
                <a:cs typeface="+mn-cs"/>
              </a:rPr>
              <a:t>大数据应用的瓶颈</a:t>
            </a:r>
            <a:r>
              <a:rPr kumimoji="0" lang="en-US" altLang="zh-CN" sz="2000" b="0" i="0" u="none" strike="noStrike" kern="1200" cap="none" spc="0" normalizeH="0" baseline="0" noProof="0" dirty="0">
                <a:ln>
                  <a:noFill/>
                </a:ln>
                <a:solidFill>
                  <a:srgbClr val="464CE0"/>
                </a:solidFill>
                <a:effectLst/>
                <a:uLnTx/>
                <a:uFillTx/>
                <a:latin typeface="微软雅黑" panose="020B0503020204020204" pitchFamily="34" charset="-122"/>
                <a:ea typeface="微软雅黑" panose="020B0503020204020204" pitchFamily="34" charset="-122"/>
                <a:cs typeface="+mn-cs"/>
              </a:rPr>
              <a:t>(</a:t>
            </a:r>
            <a:r>
              <a:rPr kumimoji="0" lang="zh-CN" altLang="en-US" sz="2000" b="0" i="0" u="none" strike="noStrike" kern="1200" cap="none" spc="0" normalizeH="0" baseline="0" noProof="0" dirty="0">
                <a:ln>
                  <a:noFill/>
                </a:ln>
                <a:solidFill>
                  <a:srgbClr val="464CE0"/>
                </a:solidFill>
                <a:effectLst/>
                <a:uLnTx/>
                <a:uFillTx/>
                <a:latin typeface="微软雅黑" panose="020B0503020204020204" pitchFamily="34" charset="-122"/>
                <a:ea typeface="微软雅黑" panose="020B0503020204020204" pitchFamily="34" charset="-122"/>
                <a:cs typeface="+mn-cs"/>
              </a:rPr>
              <a:t>缺乏数据工具</a:t>
            </a:r>
            <a:r>
              <a:rPr kumimoji="0" lang="en-US" altLang="zh-CN" sz="2000" b="0" i="0" u="none" strike="noStrike" kern="1200" cap="none" spc="0" normalizeH="0" baseline="0" noProof="0" dirty="0">
                <a:ln>
                  <a:noFill/>
                </a:ln>
                <a:solidFill>
                  <a:srgbClr val="464CE0"/>
                </a:solidFill>
                <a:effectLst/>
                <a:uLnTx/>
                <a:uFillTx/>
                <a:latin typeface="微软雅黑" panose="020B0503020204020204" pitchFamily="34" charset="-122"/>
                <a:ea typeface="微软雅黑" panose="020B0503020204020204" pitchFamily="34" charset="-122"/>
                <a:cs typeface="+mn-cs"/>
              </a:rPr>
              <a:t>)</a:t>
            </a:r>
          </a:p>
        </p:txBody>
      </p:sp>
      <p:sp>
        <p:nvSpPr>
          <p:cNvPr id="21" name="文本框 20"/>
          <p:cNvSpPr txBox="1"/>
          <p:nvPr/>
        </p:nvSpPr>
        <p:spPr>
          <a:xfrm>
            <a:off x="4312603" y="1056640"/>
            <a:ext cx="3567430" cy="291465"/>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300" b="0" i="0" u="none" strike="noStrike" kern="1200" cap="all" spc="0" normalizeH="0" baseline="0" noProof="0">
                <a:ln>
                  <a:noFill/>
                </a:ln>
                <a:solidFill>
                  <a:prstClr val="white">
                    <a:lumMod val="50000"/>
                  </a:prstClr>
                </a:solidFill>
                <a:effectLst/>
                <a:uLnTx/>
                <a:uFillTx/>
                <a:latin typeface="微软雅黑" panose="020B0503020204020204" pitchFamily="34" charset="-122"/>
                <a:ea typeface="微软雅黑" panose="020B0503020204020204" pitchFamily="34" charset="-122"/>
                <a:cs typeface="+mn-cs"/>
                <a:sym typeface="+mn-ea"/>
              </a:rPr>
              <a:t>Targeting people and needs</a:t>
            </a:r>
          </a:p>
        </p:txBody>
      </p:sp>
      <p:sp>
        <p:nvSpPr>
          <p:cNvPr id="22" name="矩形 21"/>
          <p:cNvSpPr/>
          <p:nvPr/>
        </p:nvSpPr>
        <p:spPr>
          <a:xfrm>
            <a:off x="0" y="0"/>
            <a:ext cx="12192635" cy="139700"/>
          </a:xfrm>
          <a:prstGeom prst="rect">
            <a:avLst/>
          </a:prstGeom>
          <a:solidFill>
            <a:srgbClr val="464C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nvGrpSpPr>
          <p:cNvPr id="49" name="组合 48"/>
          <p:cNvGrpSpPr/>
          <p:nvPr/>
        </p:nvGrpSpPr>
        <p:grpSpPr>
          <a:xfrm>
            <a:off x="3761105" y="603885"/>
            <a:ext cx="440055" cy="248920"/>
            <a:chOff x="4484" y="1268"/>
            <a:chExt cx="693" cy="392"/>
          </a:xfrm>
        </p:grpSpPr>
        <p:sp>
          <p:nvSpPr>
            <p:cNvPr id="50" name="椭圆 49"/>
            <p:cNvSpPr/>
            <p:nvPr/>
          </p:nvSpPr>
          <p:spPr>
            <a:xfrm>
              <a:off x="4484" y="1268"/>
              <a:ext cx="392" cy="392"/>
            </a:xfrm>
            <a:prstGeom prst="ellipse">
              <a:avLst/>
            </a:prstGeom>
            <a:solidFill>
              <a:srgbClr val="838E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51" name="椭圆 50"/>
            <p:cNvSpPr/>
            <p:nvPr/>
          </p:nvSpPr>
          <p:spPr>
            <a:xfrm>
              <a:off x="4785" y="1268"/>
              <a:ext cx="392" cy="392"/>
            </a:xfrm>
            <a:prstGeom prst="ellipse">
              <a:avLst/>
            </a:prstGeom>
            <a:solidFill>
              <a:srgbClr val="46E1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grpSp>
        <p:nvGrpSpPr>
          <p:cNvPr id="52" name="组合 51"/>
          <p:cNvGrpSpPr/>
          <p:nvPr/>
        </p:nvGrpSpPr>
        <p:grpSpPr>
          <a:xfrm rot="10800000">
            <a:off x="7995920" y="603885"/>
            <a:ext cx="440055" cy="248920"/>
            <a:chOff x="4484" y="1268"/>
            <a:chExt cx="693" cy="392"/>
          </a:xfrm>
        </p:grpSpPr>
        <p:sp>
          <p:nvSpPr>
            <p:cNvPr id="53" name="椭圆 52"/>
            <p:cNvSpPr/>
            <p:nvPr/>
          </p:nvSpPr>
          <p:spPr>
            <a:xfrm>
              <a:off x="4484" y="1268"/>
              <a:ext cx="392" cy="392"/>
            </a:xfrm>
            <a:prstGeom prst="ellipse">
              <a:avLst/>
            </a:prstGeom>
            <a:solidFill>
              <a:srgbClr val="838E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54" name="椭圆 53"/>
            <p:cNvSpPr/>
            <p:nvPr/>
          </p:nvSpPr>
          <p:spPr>
            <a:xfrm>
              <a:off x="4785" y="1268"/>
              <a:ext cx="392" cy="392"/>
            </a:xfrm>
            <a:prstGeom prst="ellipse">
              <a:avLst/>
            </a:prstGeom>
            <a:solidFill>
              <a:srgbClr val="46E1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sp>
        <p:nvSpPr>
          <p:cNvPr id="55" name="矩形 54"/>
          <p:cNvSpPr/>
          <p:nvPr/>
        </p:nvSpPr>
        <p:spPr>
          <a:xfrm>
            <a:off x="635" y="6718300"/>
            <a:ext cx="12192635" cy="139700"/>
          </a:xfrm>
          <a:prstGeom prst="rect">
            <a:avLst/>
          </a:prstGeom>
          <a:solidFill>
            <a:srgbClr val="464C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pic>
        <p:nvPicPr>
          <p:cNvPr id="9" name="图片 8"/>
          <p:cNvPicPr>
            <a:picLocks noChangeAspect="1"/>
          </p:cNvPicPr>
          <p:nvPr/>
        </p:nvPicPr>
        <p:blipFill rotWithShape="1">
          <a:blip r:embed="rId2" cstate="print">
            <a:extLst>
              <a:ext uri="{28A0092B-C50C-407E-A947-70E740481C1C}">
                <a14:useLocalDpi xmlns:a14="http://schemas.microsoft.com/office/drawing/2010/main" val="0"/>
              </a:ext>
            </a:extLst>
          </a:blip>
          <a:srcRect b="15462"/>
          <a:stretch>
            <a:fillRect/>
          </a:stretch>
        </p:blipFill>
        <p:spPr>
          <a:xfrm>
            <a:off x="10569575" y="6154420"/>
            <a:ext cx="1358265" cy="430530"/>
          </a:xfrm>
          <a:prstGeom prst="rect">
            <a:avLst/>
          </a:prstGeom>
        </p:spPr>
      </p:pic>
      <p:sp>
        <p:nvSpPr>
          <p:cNvPr id="2" name="文本框 1"/>
          <p:cNvSpPr txBox="1"/>
          <p:nvPr/>
        </p:nvSpPr>
        <p:spPr>
          <a:xfrm>
            <a:off x="716280" y="5238750"/>
            <a:ext cx="11670030" cy="1198880"/>
          </a:xfrm>
          <a:prstGeom prst="rect">
            <a:avLst/>
          </a:prstGeom>
          <a:noFill/>
        </p:spPr>
        <p:txBody>
          <a:bodyPr wrap="none" rtlCol="0">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zh-CN" altLang="en-US" sz="1800" b="0" i="0" u="none" strike="noStrike" kern="1200" cap="none" spc="0" normalizeH="0" baseline="0" noProof="0" dirty="0">
                <a:ln>
                  <a:noFill/>
                </a:ln>
                <a:solidFill>
                  <a:prstClr val="black">
                    <a:lumMod val="65000"/>
                    <a:lumOff val="35000"/>
                  </a:prstClr>
                </a:solidFill>
                <a:effectLst/>
                <a:uLnTx/>
                <a:uFillTx/>
                <a:latin typeface="楷体" panose="02010609060101010101" charset="-122"/>
                <a:ea typeface="楷体" panose="02010609060101010101" charset="-122"/>
                <a:cs typeface="+mn-cs"/>
              </a:rPr>
              <a:t>为应对大数据的快速增长时，硬件不断升级，架构不断扩展，但没有最后一公里的充分应用就无法产生价值</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zh-CN" altLang="en-US" sz="1800" b="0" i="0" u="none" strike="noStrike" kern="1200" cap="none" spc="0" normalizeH="0" baseline="0" noProof="0" dirty="0">
                <a:ln>
                  <a:noFill/>
                </a:ln>
                <a:solidFill>
                  <a:prstClr val="black"/>
                </a:solidFill>
                <a:effectLst/>
                <a:uLnTx/>
                <a:uFillTx/>
                <a:latin typeface="楷体" panose="02010609060101010101" charset="-122"/>
                <a:ea typeface="楷体" panose="02010609060101010101" charset="-122"/>
                <a:cs typeface="+mn-cs"/>
                <a:sym typeface="+mn-ea"/>
              </a:rPr>
              <a:t>大数据倒逼企业不断地去升级软硬件，但存储的数据越来越多，如何真正让数据发挥价值？</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zh-CN" altLang="en-US" sz="1800" b="0" i="0" u="none" strike="noStrike" kern="1200" cap="none" spc="0" normalizeH="0" baseline="0" noProof="0" dirty="0">
                <a:ln>
                  <a:noFill/>
                </a:ln>
                <a:solidFill>
                  <a:prstClr val="black"/>
                </a:solidFill>
                <a:effectLst/>
                <a:uLnTx/>
                <a:uFillTx/>
                <a:latin typeface="楷体" panose="02010609060101010101" charset="-122"/>
                <a:ea typeface="楷体" panose="02010609060101010101" charset="-122"/>
                <a:cs typeface="+mn-cs"/>
                <a:sym typeface="+mn-ea"/>
              </a:rPr>
              <a:t>做好数据建设的最后一公里至关重要。这就要考虑数据应用层，怎么借助有效工具让数据发挥作用。指引业务。</a:t>
            </a:r>
            <a:endParaRPr kumimoji="0" lang="zh-CN" altLang="en-US" sz="1800" b="0" i="0" u="none" strike="noStrike" kern="1200" cap="none" spc="0" normalizeH="0" baseline="0" noProof="0" dirty="0">
              <a:ln>
                <a:noFill/>
              </a:ln>
              <a:solidFill>
                <a:prstClr val="black"/>
              </a:solidFill>
              <a:effectLst/>
              <a:uLnTx/>
              <a:uFillTx/>
              <a:latin typeface="楷体" panose="02010609060101010101" charset="-122"/>
              <a:ea typeface="楷体" panose="02010609060101010101" charset="-122"/>
              <a:cs typeface="+mn-cs"/>
            </a:endParaRP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defRPr/>
            </a:pPr>
            <a:endParaRPr kumimoji="0" lang="zh-CN" altLang="en-US" sz="1800" b="0" i="0" u="none" strike="noStrike" kern="1200" cap="none" spc="0" normalizeH="0" baseline="0" noProof="0" dirty="0">
              <a:ln>
                <a:noFill/>
              </a:ln>
              <a:solidFill>
                <a:prstClr val="black">
                  <a:lumMod val="65000"/>
                  <a:lumOff val="35000"/>
                </a:prstClr>
              </a:solidFill>
              <a:effectLst/>
              <a:uLnTx/>
              <a:uFillTx/>
              <a:latin typeface="楷体" panose="02010609060101010101" charset="-122"/>
              <a:ea typeface="楷体" panose="02010609060101010101" charset="-122"/>
              <a:cs typeface="+mn-cs"/>
            </a:endParaRPr>
          </a:p>
        </p:txBody>
      </p:sp>
      <p:grpSp>
        <p:nvGrpSpPr>
          <p:cNvPr id="73" name="组合 72"/>
          <p:cNvGrpSpPr/>
          <p:nvPr/>
        </p:nvGrpSpPr>
        <p:grpSpPr>
          <a:xfrm>
            <a:off x="716280" y="1661160"/>
            <a:ext cx="10591800" cy="3108960"/>
            <a:chOff x="716280" y="1661160"/>
            <a:chExt cx="10591800" cy="3108960"/>
          </a:xfrm>
        </p:grpSpPr>
        <p:grpSp>
          <p:nvGrpSpPr>
            <p:cNvPr id="72" name="组合 71"/>
            <p:cNvGrpSpPr/>
            <p:nvPr/>
          </p:nvGrpSpPr>
          <p:grpSpPr>
            <a:xfrm>
              <a:off x="8442960" y="1661160"/>
              <a:ext cx="2865120" cy="3108960"/>
              <a:chOff x="8442960" y="1661160"/>
              <a:chExt cx="2865120" cy="3108960"/>
            </a:xfrm>
          </p:grpSpPr>
          <p:sp>
            <p:nvSpPr>
              <p:cNvPr id="6" name="矩形 5"/>
              <p:cNvSpPr/>
              <p:nvPr/>
            </p:nvSpPr>
            <p:spPr>
              <a:xfrm>
                <a:off x="9174480" y="1661160"/>
                <a:ext cx="2133600" cy="502920"/>
              </a:xfrm>
              <a:prstGeom prst="rect">
                <a:avLst/>
              </a:prstGeom>
              <a:solidFill>
                <a:srgbClr val="007DD2"/>
              </a:solidFill>
              <a:ln>
                <a:solidFill>
                  <a:srgbClr val="007D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数据应用层升级</a:t>
                </a:r>
              </a:p>
            </p:txBody>
          </p:sp>
          <p:cxnSp>
            <p:nvCxnSpPr>
              <p:cNvPr id="3" name="直接箭头连接符 2"/>
              <p:cNvCxnSpPr>
                <a:stCxn id="23" idx="3"/>
                <a:endCxn id="6" idx="1"/>
              </p:cNvCxnSpPr>
              <p:nvPr/>
            </p:nvCxnSpPr>
            <p:spPr>
              <a:xfrm>
                <a:off x="8442960" y="1912620"/>
                <a:ext cx="73152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矩形 4"/>
              <p:cNvSpPr/>
              <p:nvPr/>
            </p:nvSpPr>
            <p:spPr>
              <a:xfrm>
                <a:off x="9174480" y="2423160"/>
                <a:ext cx="2133600" cy="2346960"/>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4400" b="0" i="0" u="none" strike="noStrike" kern="1200" cap="none" spc="0" normalizeH="0" baseline="0" noProof="0" dirty="0">
                    <a:ln>
                      <a:noFill/>
                    </a:ln>
                    <a:solidFill>
                      <a:srgbClr val="007DD2"/>
                    </a:solidFill>
                    <a:effectLst/>
                    <a:uLnTx/>
                    <a:uFillTx/>
                    <a:latin typeface="等线" panose="02010600030101010101" charset="-122"/>
                    <a:ea typeface="等线" panose="02010600030101010101" charset="-122"/>
                    <a:cs typeface="+mn-cs"/>
                  </a:rPr>
                  <a:t>？</a:t>
                </a:r>
                <a:endParaRPr kumimoji="0" lang="en-US" altLang="zh-CN" sz="4400" b="0" i="0" u="none" strike="noStrike" kern="1200" cap="none" spc="0" normalizeH="0" baseline="0" noProof="0" dirty="0">
                  <a:ln>
                    <a:noFill/>
                  </a:ln>
                  <a:solidFill>
                    <a:srgbClr val="007DD2"/>
                  </a:solidFill>
                  <a:effectLst/>
                  <a:uLnTx/>
                  <a:uFillTx/>
                  <a:latin typeface="等线" panose="02010600030101010101" charset="-122"/>
                  <a:ea typeface="等线" panose="02010600030101010101" charset="-122"/>
                  <a:cs typeface="+mn-cs"/>
                </a:endParaRPr>
              </a:p>
              <a:p>
                <a:pPr marL="0" marR="0" lvl="0" indent="0" algn="ctr" defTabSz="914400" rtl="0" eaLnBrk="1" fontAlgn="auto" latinLnBrk="0" hangingPunct="1">
                  <a:lnSpc>
                    <a:spcPct val="150000"/>
                  </a:lnSpc>
                  <a:spcBef>
                    <a:spcPts val="0"/>
                  </a:spcBef>
                  <a:spcAft>
                    <a:spcPts val="0"/>
                  </a:spcAft>
                  <a:buClrTx/>
                  <a:buSzTx/>
                  <a:buFontTx/>
                  <a:buNone/>
                  <a:defRPr/>
                </a:pPr>
                <a:r>
                  <a:rPr kumimoji="0" lang="zh-CN" altLang="en-US" sz="1000" b="0" i="0" u="none" strike="noStrike" kern="1200" cap="none" spc="0" normalizeH="0" baseline="0" noProof="0" dirty="0">
                    <a:ln>
                      <a:noFill/>
                    </a:ln>
                    <a:solidFill>
                      <a:srgbClr val="007DD2"/>
                    </a:solidFill>
                    <a:effectLst/>
                    <a:uLnTx/>
                    <a:uFillTx/>
                    <a:latin typeface="等线" panose="02010600030101010101" charset="-122"/>
                    <a:ea typeface="等线" panose="02010600030101010101" charset="-122"/>
                    <a:cs typeface="+mn-cs"/>
                  </a:rPr>
                  <a:t>工具如何选择？</a:t>
                </a:r>
                <a:endParaRPr kumimoji="0" lang="en-US" altLang="zh-CN" sz="1000" b="0" i="0" u="none" strike="noStrike" kern="1200" cap="none" spc="0" normalizeH="0" baseline="0" noProof="0" dirty="0">
                  <a:ln>
                    <a:noFill/>
                  </a:ln>
                  <a:solidFill>
                    <a:srgbClr val="007DD2"/>
                  </a:solidFill>
                  <a:effectLst/>
                  <a:uLnTx/>
                  <a:uFillTx/>
                  <a:latin typeface="等线" panose="02010600030101010101" charset="-122"/>
                  <a:ea typeface="等线" panose="02010600030101010101" charset="-122"/>
                  <a:cs typeface="+mn-cs"/>
                </a:endParaRPr>
              </a:p>
              <a:p>
                <a:pPr marL="0" marR="0" lvl="0" indent="0" algn="ctr" defTabSz="914400" rtl="0" eaLnBrk="1" fontAlgn="auto" latinLnBrk="0" hangingPunct="1">
                  <a:lnSpc>
                    <a:spcPct val="150000"/>
                  </a:lnSpc>
                  <a:spcBef>
                    <a:spcPts val="0"/>
                  </a:spcBef>
                  <a:spcAft>
                    <a:spcPts val="0"/>
                  </a:spcAft>
                  <a:buClrTx/>
                  <a:buSzTx/>
                  <a:buFontTx/>
                  <a:buNone/>
                  <a:defRPr/>
                </a:pPr>
                <a:r>
                  <a:rPr kumimoji="0" lang="zh-CN" altLang="en-US" sz="1000" b="0" i="0" u="none" strike="noStrike" kern="1200" cap="none" spc="0" normalizeH="0" baseline="0" noProof="0" dirty="0">
                    <a:ln>
                      <a:noFill/>
                    </a:ln>
                    <a:solidFill>
                      <a:srgbClr val="007DD2"/>
                    </a:solidFill>
                    <a:effectLst/>
                    <a:uLnTx/>
                    <a:uFillTx/>
                    <a:latin typeface="等线" panose="02010600030101010101" charset="-122"/>
                    <a:ea typeface="等线" panose="02010600030101010101" charset="-122"/>
                    <a:cs typeface="+mn-cs"/>
                  </a:rPr>
                  <a:t>角色如何定义？</a:t>
                </a:r>
              </a:p>
            </p:txBody>
          </p:sp>
        </p:grpSp>
        <p:grpSp>
          <p:nvGrpSpPr>
            <p:cNvPr id="69" name="组合 68"/>
            <p:cNvGrpSpPr/>
            <p:nvPr/>
          </p:nvGrpSpPr>
          <p:grpSpPr>
            <a:xfrm>
              <a:off x="716280" y="1661160"/>
              <a:ext cx="2133600" cy="3108960"/>
              <a:chOff x="716280" y="1661160"/>
              <a:chExt cx="2133600" cy="3108960"/>
            </a:xfrm>
          </p:grpSpPr>
          <p:sp>
            <p:nvSpPr>
              <p:cNvPr id="7" name="矩形 6"/>
              <p:cNvSpPr/>
              <p:nvPr/>
            </p:nvSpPr>
            <p:spPr>
              <a:xfrm>
                <a:off x="716280" y="1661160"/>
                <a:ext cx="2133600" cy="502920"/>
              </a:xfrm>
              <a:prstGeom prst="rect">
                <a:avLst/>
              </a:prstGeom>
              <a:solidFill>
                <a:srgbClr val="007DD2"/>
              </a:solidFill>
              <a:ln>
                <a:solidFill>
                  <a:srgbClr val="007D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数据体量的增加</a:t>
                </a:r>
              </a:p>
            </p:txBody>
          </p:sp>
          <p:sp>
            <p:nvSpPr>
              <p:cNvPr id="8" name="矩形 7"/>
              <p:cNvSpPr/>
              <p:nvPr/>
            </p:nvSpPr>
            <p:spPr>
              <a:xfrm>
                <a:off x="716280" y="2423160"/>
                <a:ext cx="2133600" cy="2346960"/>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pic>
            <p:nvPicPr>
              <p:cNvPr id="10" name="图片 9"/>
              <p:cNvPicPr>
                <a:picLocks noChangeAspect="1"/>
              </p:cNvPicPr>
              <p:nvPr/>
            </p:nvPicPr>
            <p:blipFill>
              <a:blip r:embed="rId3"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276170" y="2723127"/>
                <a:ext cx="872670" cy="648123"/>
              </a:xfrm>
              <a:prstGeom prst="rect">
                <a:avLst/>
              </a:prstGeom>
            </p:spPr>
          </p:pic>
          <p:sp>
            <p:nvSpPr>
              <p:cNvPr id="11" name="矩形 10"/>
              <p:cNvSpPr/>
              <p:nvPr/>
            </p:nvSpPr>
            <p:spPr>
              <a:xfrm>
                <a:off x="978630" y="3632032"/>
                <a:ext cx="1475010" cy="303794"/>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0" normalizeH="0" baseline="0" noProof="0" dirty="0">
                    <a:ln>
                      <a:noFill/>
                    </a:ln>
                    <a:solidFill>
                      <a:prstClr val="black">
                        <a:lumMod val="65000"/>
                        <a:lumOff val="35000"/>
                      </a:prstClr>
                    </a:solidFill>
                    <a:effectLst/>
                    <a:uLnTx/>
                    <a:uFillTx/>
                    <a:latin typeface="等线" panose="02010600030101010101" charset="-122"/>
                    <a:ea typeface="等线" panose="02010600030101010101" charset="-122"/>
                    <a:cs typeface="+mn-cs"/>
                  </a:rPr>
                  <a:t>数据体量增至</a:t>
                </a:r>
                <a:r>
                  <a:rPr kumimoji="0" lang="en-US" altLang="zh-CN" sz="1000" b="0" i="0" u="none" strike="noStrike" kern="1200" cap="none" spc="0" normalizeH="0" baseline="0" noProof="0" dirty="0">
                    <a:ln>
                      <a:noFill/>
                    </a:ln>
                    <a:solidFill>
                      <a:prstClr val="black">
                        <a:lumMod val="65000"/>
                        <a:lumOff val="35000"/>
                      </a:prstClr>
                    </a:solidFill>
                    <a:effectLst/>
                    <a:uLnTx/>
                    <a:uFillTx/>
                    <a:latin typeface="等线" panose="02010600030101010101" charset="-122"/>
                    <a:ea typeface="等线" panose="02010600030101010101" charset="-122"/>
                    <a:cs typeface="+mn-cs"/>
                  </a:rPr>
                  <a:t>PB/EB</a:t>
                </a:r>
                <a:r>
                  <a:rPr kumimoji="0" lang="zh-CN" altLang="en-US" sz="1000" b="0" i="0" u="none" strike="noStrike" kern="1200" cap="none" spc="0" normalizeH="0" baseline="0" noProof="0" dirty="0">
                    <a:ln>
                      <a:noFill/>
                    </a:ln>
                    <a:solidFill>
                      <a:prstClr val="black">
                        <a:lumMod val="65000"/>
                        <a:lumOff val="35000"/>
                      </a:prstClr>
                    </a:solidFill>
                    <a:effectLst/>
                    <a:uLnTx/>
                    <a:uFillTx/>
                    <a:latin typeface="等线" panose="02010600030101010101" charset="-122"/>
                    <a:ea typeface="等线" panose="02010600030101010101" charset="-122"/>
                    <a:cs typeface="+mn-cs"/>
                  </a:rPr>
                  <a:t>级</a:t>
                </a:r>
              </a:p>
            </p:txBody>
          </p:sp>
          <p:sp>
            <p:nvSpPr>
              <p:cNvPr id="12" name="矩形 11"/>
              <p:cNvSpPr/>
              <p:nvPr/>
            </p:nvSpPr>
            <p:spPr>
              <a:xfrm>
                <a:off x="978630" y="4065676"/>
                <a:ext cx="1475010" cy="302401"/>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0" normalizeH="0" baseline="0" noProof="0" dirty="0">
                    <a:ln>
                      <a:noFill/>
                    </a:ln>
                    <a:solidFill>
                      <a:prstClr val="black">
                        <a:lumMod val="65000"/>
                        <a:lumOff val="35000"/>
                      </a:prstClr>
                    </a:solidFill>
                    <a:effectLst/>
                    <a:uLnTx/>
                    <a:uFillTx/>
                    <a:latin typeface="等线" panose="02010600030101010101" charset="-122"/>
                    <a:ea typeface="等线" panose="02010600030101010101" charset="-122"/>
                    <a:cs typeface="+mn-cs"/>
                  </a:rPr>
                  <a:t>数据结构更加多元复杂</a:t>
                </a:r>
              </a:p>
            </p:txBody>
          </p:sp>
        </p:grpSp>
        <p:grpSp>
          <p:nvGrpSpPr>
            <p:cNvPr id="70" name="组合 69"/>
            <p:cNvGrpSpPr/>
            <p:nvPr/>
          </p:nvGrpSpPr>
          <p:grpSpPr>
            <a:xfrm>
              <a:off x="2849880" y="1661160"/>
              <a:ext cx="2727960" cy="3108960"/>
              <a:chOff x="2849880" y="1661160"/>
              <a:chExt cx="2727960" cy="3108960"/>
            </a:xfrm>
          </p:grpSpPr>
          <p:sp>
            <p:nvSpPr>
              <p:cNvPr id="13" name="矩形 12"/>
              <p:cNvSpPr/>
              <p:nvPr/>
            </p:nvSpPr>
            <p:spPr>
              <a:xfrm>
                <a:off x="3444240" y="1661160"/>
                <a:ext cx="2133600" cy="502920"/>
              </a:xfrm>
              <a:prstGeom prst="rect">
                <a:avLst/>
              </a:prstGeom>
              <a:solidFill>
                <a:srgbClr val="007DD2"/>
              </a:solidFill>
              <a:ln>
                <a:solidFill>
                  <a:srgbClr val="007D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服务器</a:t>
                </a:r>
                <a:r>
                  <a:rPr kumimoji="0" lang="en-US" altLang="zh-CN" sz="14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a:t>
                </a:r>
                <a:r>
                  <a:rPr kumimoji="0" lang="zh-CN" altLang="en-US" sz="14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硬件的升级</a:t>
                </a:r>
              </a:p>
            </p:txBody>
          </p:sp>
          <p:cxnSp>
            <p:nvCxnSpPr>
              <p:cNvPr id="14" name="直接箭头连接符 13"/>
              <p:cNvCxnSpPr>
                <a:stCxn id="7" idx="3"/>
                <a:endCxn id="13" idx="1"/>
              </p:cNvCxnSpPr>
              <p:nvPr/>
            </p:nvCxnSpPr>
            <p:spPr>
              <a:xfrm>
                <a:off x="2849880" y="1912620"/>
                <a:ext cx="59436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矩形 17"/>
              <p:cNvSpPr/>
              <p:nvPr/>
            </p:nvSpPr>
            <p:spPr>
              <a:xfrm>
                <a:off x="3444240" y="2423160"/>
                <a:ext cx="2133600" cy="2346960"/>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pic>
            <p:nvPicPr>
              <p:cNvPr id="15" name="图片 14"/>
              <p:cNvPicPr>
                <a:picLocks noChangeAspect="1"/>
              </p:cNvPicPr>
              <p:nvPr/>
            </p:nvPicPr>
            <p:blipFill>
              <a:blip r:embed="rId4"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4076680" y="2802730"/>
                <a:ext cx="868720" cy="488916"/>
              </a:xfrm>
              <a:prstGeom prst="rect">
                <a:avLst/>
              </a:prstGeom>
            </p:spPr>
          </p:pic>
          <p:sp>
            <p:nvSpPr>
              <p:cNvPr id="19" name="矩形 18"/>
              <p:cNvSpPr/>
              <p:nvPr/>
            </p:nvSpPr>
            <p:spPr>
              <a:xfrm>
                <a:off x="3700307" y="3626113"/>
                <a:ext cx="752745" cy="334873"/>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0" normalizeH="0" baseline="0" noProof="0" dirty="0">
                    <a:ln>
                      <a:noFill/>
                    </a:ln>
                    <a:solidFill>
                      <a:prstClr val="black">
                        <a:lumMod val="65000"/>
                        <a:lumOff val="35000"/>
                      </a:prstClr>
                    </a:solidFill>
                    <a:effectLst/>
                    <a:uLnTx/>
                    <a:uFillTx/>
                    <a:latin typeface="等线" panose="02010600030101010101" charset="-122"/>
                    <a:ea typeface="等线" panose="02010600030101010101" charset="-122"/>
                    <a:cs typeface="+mn-cs"/>
                  </a:rPr>
                  <a:t>服务器</a:t>
                </a:r>
              </a:p>
            </p:txBody>
          </p:sp>
          <p:sp>
            <p:nvSpPr>
              <p:cNvPr id="46" name="矩形 45"/>
              <p:cNvSpPr/>
              <p:nvPr/>
            </p:nvSpPr>
            <p:spPr>
              <a:xfrm>
                <a:off x="4536892" y="3626113"/>
                <a:ext cx="754360" cy="334873"/>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0" normalizeH="0" baseline="0" noProof="0" dirty="0">
                    <a:ln>
                      <a:noFill/>
                    </a:ln>
                    <a:solidFill>
                      <a:prstClr val="black">
                        <a:lumMod val="65000"/>
                        <a:lumOff val="35000"/>
                      </a:prstClr>
                    </a:solidFill>
                    <a:effectLst/>
                    <a:uLnTx/>
                    <a:uFillTx/>
                    <a:latin typeface="等线" panose="02010600030101010101" charset="-122"/>
                    <a:ea typeface="等线" panose="02010600030101010101" charset="-122"/>
                    <a:cs typeface="+mn-cs"/>
                  </a:rPr>
                  <a:t>内存</a:t>
                </a:r>
              </a:p>
            </p:txBody>
          </p:sp>
          <p:sp>
            <p:nvSpPr>
              <p:cNvPr id="47" name="矩形 46"/>
              <p:cNvSpPr/>
              <p:nvPr/>
            </p:nvSpPr>
            <p:spPr>
              <a:xfrm>
                <a:off x="3700307" y="4113062"/>
                <a:ext cx="752745" cy="306291"/>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0" normalizeH="0" baseline="0" noProof="0" dirty="0">
                    <a:ln>
                      <a:noFill/>
                    </a:ln>
                    <a:solidFill>
                      <a:prstClr val="black">
                        <a:lumMod val="65000"/>
                        <a:lumOff val="35000"/>
                      </a:prstClr>
                    </a:solidFill>
                    <a:effectLst/>
                    <a:uLnTx/>
                    <a:uFillTx/>
                    <a:latin typeface="等线" panose="02010600030101010101" charset="-122"/>
                    <a:ea typeface="等线" panose="02010600030101010101" charset="-122"/>
                    <a:cs typeface="+mn-cs"/>
                  </a:rPr>
                  <a:t>硬盘</a:t>
                </a:r>
              </a:p>
            </p:txBody>
          </p:sp>
          <p:sp>
            <p:nvSpPr>
              <p:cNvPr id="48" name="矩形 47"/>
              <p:cNvSpPr/>
              <p:nvPr/>
            </p:nvSpPr>
            <p:spPr>
              <a:xfrm>
                <a:off x="4553747" y="4113062"/>
                <a:ext cx="752745" cy="306291"/>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0" normalizeH="0" baseline="0" noProof="0" dirty="0">
                    <a:ln>
                      <a:noFill/>
                    </a:ln>
                    <a:solidFill>
                      <a:prstClr val="black">
                        <a:lumMod val="65000"/>
                        <a:lumOff val="35000"/>
                      </a:prstClr>
                    </a:solidFill>
                    <a:effectLst/>
                    <a:uLnTx/>
                    <a:uFillTx/>
                    <a:latin typeface="等线" panose="02010600030101010101" charset="-122"/>
                    <a:ea typeface="等线" panose="02010600030101010101" charset="-122"/>
                    <a:cs typeface="+mn-cs"/>
                  </a:rPr>
                  <a:t>带宽</a:t>
                </a:r>
              </a:p>
            </p:txBody>
          </p:sp>
        </p:grpSp>
        <p:grpSp>
          <p:nvGrpSpPr>
            <p:cNvPr id="71" name="组合 70"/>
            <p:cNvGrpSpPr/>
            <p:nvPr/>
          </p:nvGrpSpPr>
          <p:grpSpPr>
            <a:xfrm>
              <a:off x="5577840" y="1661160"/>
              <a:ext cx="2865120" cy="3108960"/>
              <a:chOff x="5577840" y="1661160"/>
              <a:chExt cx="2865120" cy="3108960"/>
            </a:xfrm>
          </p:grpSpPr>
          <p:sp>
            <p:nvSpPr>
              <p:cNvPr id="23" name="矩形 22"/>
              <p:cNvSpPr/>
              <p:nvPr/>
            </p:nvSpPr>
            <p:spPr>
              <a:xfrm>
                <a:off x="6309360" y="1661160"/>
                <a:ext cx="2133600" cy="502920"/>
              </a:xfrm>
              <a:prstGeom prst="rect">
                <a:avLst/>
              </a:prstGeom>
              <a:solidFill>
                <a:srgbClr val="007DD2"/>
              </a:solidFill>
              <a:ln>
                <a:solidFill>
                  <a:srgbClr val="007D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数据底层架构的升级</a:t>
                </a:r>
              </a:p>
            </p:txBody>
          </p:sp>
          <p:cxnSp>
            <p:nvCxnSpPr>
              <p:cNvPr id="24" name="直接箭头连接符 23"/>
              <p:cNvCxnSpPr>
                <a:stCxn id="13" idx="3"/>
                <a:endCxn id="23" idx="1"/>
              </p:cNvCxnSpPr>
              <p:nvPr/>
            </p:nvCxnSpPr>
            <p:spPr>
              <a:xfrm>
                <a:off x="5577840" y="1912620"/>
                <a:ext cx="73152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矩形 24"/>
              <p:cNvSpPr/>
              <p:nvPr/>
            </p:nvSpPr>
            <p:spPr>
              <a:xfrm>
                <a:off x="6309360" y="2423160"/>
                <a:ext cx="2133600" cy="2346960"/>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pic>
            <p:nvPicPr>
              <p:cNvPr id="26" name="图片 25"/>
              <p:cNvPicPr>
                <a:picLocks noChangeAspect="1"/>
              </p:cNvPicPr>
              <p:nvPr/>
            </p:nvPicPr>
            <p:blipFill>
              <a:blip r:embed="rId5"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7010400" y="2681428"/>
                <a:ext cx="731520" cy="731520"/>
              </a:xfrm>
              <a:prstGeom prst="rect">
                <a:avLst/>
              </a:prstGeom>
            </p:spPr>
          </p:pic>
          <p:sp>
            <p:nvSpPr>
              <p:cNvPr id="58" name="矩形 57"/>
              <p:cNvSpPr/>
              <p:nvPr/>
            </p:nvSpPr>
            <p:spPr>
              <a:xfrm>
                <a:off x="6527478" y="3627039"/>
                <a:ext cx="752745" cy="334873"/>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000" b="0" i="0" u="none" strike="noStrike" kern="1200" cap="none" spc="0" normalizeH="0" baseline="0" noProof="0" dirty="0">
                    <a:ln>
                      <a:noFill/>
                    </a:ln>
                    <a:solidFill>
                      <a:prstClr val="black">
                        <a:lumMod val="65000"/>
                        <a:lumOff val="35000"/>
                      </a:prstClr>
                    </a:solidFill>
                    <a:effectLst/>
                    <a:uLnTx/>
                    <a:uFillTx/>
                    <a:latin typeface="等线" panose="02010600030101010101" charset="-122"/>
                    <a:ea typeface="等线" panose="02010600030101010101" charset="-122"/>
                    <a:cs typeface="+mn-cs"/>
                  </a:rPr>
                  <a:t>Hadoop</a:t>
                </a:r>
                <a:endParaRPr kumimoji="0" lang="zh-CN" altLang="en-US" sz="1000" b="0" i="0" u="none" strike="noStrike" kern="1200" cap="none" spc="0" normalizeH="0" baseline="0" noProof="0" dirty="0">
                  <a:ln>
                    <a:noFill/>
                  </a:ln>
                  <a:solidFill>
                    <a:prstClr val="black">
                      <a:lumMod val="65000"/>
                      <a:lumOff val="35000"/>
                    </a:prstClr>
                  </a:solidFill>
                  <a:effectLst/>
                  <a:uLnTx/>
                  <a:uFillTx/>
                  <a:latin typeface="等线" panose="02010600030101010101" charset="-122"/>
                  <a:ea typeface="等线" panose="02010600030101010101" charset="-122"/>
                  <a:cs typeface="+mn-cs"/>
                </a:endParaRPr>
              </a:p>
            </p:txBody>
          </p:sp>
          <p:sp>
            <p:nvSpPr>
              <p:cNvPr id="59" name="矩形 58"/>
              <p:cNvSpPr/>
              <p:nvPr/>
            </p:nvSpPr>
            <p:spPr>
              <a:xfrm>
                <a:off x="7379042" y="3624006"/>
                <a:ext cx="876280" cy="338394"/>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000" b="0" i="0" u="none" strike="noStrike" kern="1200" cap="none" spc="0" normalizeH="0" baseline="0" noProof="0" dirty="0">
                    <a:ln>
                      <a:noFill/>
                    </a:ln>
                    <a:solidFill>
                      <a:prstClr val="black">
                        <a:lumMod val="65000"/>
                        <a:lumOff val="35000"/>
                      </a:prstClr>
                    </a:solidFill>
                    <a:effectLst/>
                    <a:uLnTx/>
                    <a:uFillTx/>
                    <a:latin typeface="等线" panose="02010600030101010101" charset="-122"/>
                    <a:ea typeface="等线" panose="02010600030101010101" charset="-122"/>
                    <a:cs typeface="+mn-cs"/>
                  </a:rPr>
                  <a:t>Greenplum</a:t>
                </a:r>
                <a:endParaRPr kumimoji="0" lang="zh-CN" altLang="en-US" sz="1000" b="0" i="0" u="none" strike="noStrike" kern="1200" cap="none" spc="0" normalizeH="0" baseline="0" noProof="0" dirty="0">
                  <a:ln>
                    <a:noFill/>
                  </a:ln>
                  <a:solidFill>
                    <a:prstClr val="black">
                      <a:lumMod val="65000"/>
                      <a:lumOff val="35000"/>
                    </a:prstClr>
                  </a:solidFill>
                  <a:effectLst/>
                  <a:uLnTx/>
                  <a:uFillTx/>
                  <a:latin typeface="等线" panose="02010600030101010101" charset="-122"/>
                  <a:ea typeface="等线" panose="02010600030101010101" charset="-122"/>
                  <a:cs typeface="+mn-cs"/>
                </a:endParaRPr>
              </a:p>
            </p:txBody>
          </p:sp>
          <p:sp>
            <p:nvSpPr>
              <p:cNvPr id="60" name="矩形 59"/>
              <p:cNvSpPr/>
              <p:nvPr/>
            </p:nvSpPr>
            <p:spPr>
              <a:xfrm>
                <a:off x="6527478" y="4113988"/>
                <a:ext cx="752745" cy="306291"/>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000" b="0" i="0" u="none" strike="noStrike" kern="1200" cap="none" spc="0" normalizeH="0" baseline="0" noProof="0" dirty="0">
                    <a:ln>
                      <a:noFill/>
                    </a:ln>
                    <a:solidFill>
                      <a:prstClr val="black">
                        <a:lumMod val="65000"/>
                        <a:lumOff val="35000"/>
                      </a:prstClr>
                    </a:solidFill>
                    <a:effectLst/>
                    <a:uLnTx/>
                    <a:uFillTx/>
                    <a:latin typeface="等线" panose="02010600030101010101" charset="-122"/>
                    <a:ea typeface="等线" panose="02010600030101010101" charset="-122"/>
                    <a:cs typeface="+mn-cs"/>
                  </a:rPr>
                  <a:t>Spark</a:t>
                </a:r>
                <a:endParaRPr kumimoji="0" lang="zh-CN" altLang="en-US" sz="1000" b="0" i="0" u="none" strike="noStrike" kern="1200" cap="none" spc="0" normalizeH="0" baseline="0" noProof="0" dirty="0">
                  <a:ln>
                    <a:noFill/>
                  </a:ln>
                  <a:solidFill>
                    <a:prstClr val="black">
                      <a:lumMod val="65000"/>
                      <a:lumOff val="35000"/>
                    </a:prstClr>
                  </a:solidFill>
                  <a:effectLst/>
                  <a:uLnTx/>
                  <a:uFillTx/>
                  <a:latin typeface="等线" panose="02010600030101010101" charset="-122"/>
                  <a:ea typeface="等线" panose="02010600030101010101" charset="-122"/>
                  <a:cs typeface="+mn-cs"/>
                </a:endParaRPr>
              </a:p>
            </p:txBody>
          </p:sp>
          <p:sp>
            <p:nvSpPr>
              <p:cNvPr id="61" name="矩形 60"/>
              <p:cNvSpPr/>
              <p:nvPr/>
            </p:nvSpPr>
            <p:spPr>
              <a:xfrm>
                <a:off x="7380918" y="4113988"/>
                <a:ext cx="874404" cy="306291"/>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000" b="0" i="0" u="none" strike="noStrike" kern="1200" cap="none" spc="0" normalizeH="0" baseline="0" noProof="0" dirty="0">
                    <a:ln>
                      <a:noFill/>
                    </a:ln>
                    <a:solidFill>
                      <a:prstClr val="black">
                        <a:lumMod val="65000"/>
                        <a:lumOff val="35000"/>
                      </a:prstClr>
                    </a:solidFill>
                    <a:effectLst/>
                    <a:uLnTx/>
                    <a:uFillTx/>
                    <a:latin typeface="等线" panose="02010600030101010101" charset="-122"/>
                    <a:ea typeface="等线" panose="02010600030101010101" charset="-122"/>
                    <a:cs typeface="+mn-cs"/>
                  </a:rPr>
                  <a:t>Storm</a:t>
                </a:r>
                <a:endParaRPr kumimoji="0" lang="zh-CN" altLang="en-US" sz="1000" b="0" i="0" u="none" strike="noStrike" kern="1200" cap="none" spc="0" normalizeH="0" baseline="0" noProof="0" dirty="0">
                  <a:ln>
                    <a:noFill/>
                  </a:ln>
                  <a:solidFill>
                    <a:prstClr val="black">
                      <a:lumMod val="65000"/>
                      <a:lumOff val="35000"/>
                    </a:prstClr>
                  </a:solidFill>
                  <a:effectLst/>
                  <a:uLnTx/>
                  <a:uFillTx/>
                  <a:latin typeface="等线" panose="02010600030101010101" charset="-122"/>
                  <a:ea typeface="等线" panose="02010600030101010101" charset="-122"/>
                  <a:cs typeface="+mn-cs"/>
                </a:endParaRP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3"/>
                                        </p:tgtEl>
                                        <p:attrNameLst>
                                          <p:attrName>style.visibility</p:attrName>
                                        </p:attrNameLst>
                                      </p:cBhvr>
                                      <p:to>
                                        <p:strVal val="visible"/>
                                      </p:to>
                                    </p:set>
                                    <p:animEffect transition="in" filter="wipe(left)">
                                      <p:cBhvr>
                                        <p:cTn id="7" dur="250"/>
                                        <p:tgtEl>
                                          <p:spTgt spid="73"/>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sym typeface="+mn-ea"/>
              </a:rPr>
              <a:t>按门店分析毛利率</a:t>
            </a:r>
            <a:endParaRPr lang="zh-CN" altLang="en-US"/>
          </a:p>
        </p:txBody>
      </p:sp>
      <p:pic>
        <p:nvPicPr>
          <p:cNvPr id="5" name="图片 4"/>
          <p:cNvPicPr>
            <a:picLocks noChangeAspect="1"/>
          </p:cNvPicPr>
          <p:nvPr/>
        </p:nvPicPr>
        <p:blipFill>
          <a:blip r:embed="rId2"/>
          <a:stretch>
            <a:fillRect/>
          </a:stretch>
        </p:blipFill>
        <p:spPr>
          <a:xfrm>
            <a:off x="922020" y="1412240"/>
            <a:ext cx="9930765" cy="4726940"/>
          </a:xfrm>
          <a:prstGeom prst="rect">
            <a:avLst/>
          </a:prstGeom>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sym typeface="+mn-ea"/>
              </a:rPr>
              <a:t>按门店分析毛利率</a:t>
            </a:r>
            <a:endParaRPr lang="zh-CN" altLang="en-US"/>
          </a:p>
        </p:txBody>
      </p:sp>
      <p:sp>
        <p:nvSpPr>
          <p:cNvPr id="3" name="文本占位符 2"/>
          <p:cNvSpPr>
            <a:spLocks noGrp="1"/>
          </p:cNvSpPr>
          <p:nvPr>
            <p:ph type="body" sz="quarter" idx="10"/>
          </p:nvPr>
        </p:nvSpPr>
        <p:spPr/>
        <p:txBody>
          <a:bodyPr/>
          <a:lstStyle/>
          <a:p>
            <a:r>
              <a:rPr lang="zh-CN" altLang="en-US"/>
              <a:t>分析到问题门店</a:t>
            </a:r>
          </a:p>
        </p:txBody>
      </p:sp>
      <p:pic>
        <p:nvPicPr>
          <p:cNvPr id="5" name="图片 4"/>
          <p:cNvPicPr>
            <a:picLocks noChangeAspect="1"/>
          </p:cNvPicPr>
          <p:nvPr/>
        </p:nvPicPr>
        <p:blipFill>
          <a:blip r:embed="rId2"/>
          <a:stretch>
            <a:fillRect/>
          </a:stretch>
        </p:blipFill>
        <p:spPr>
          <a:xfrm>
            <a:off x="710880" y="1879600"/>
            <a:ext cx="5385119" cy="3674110"/>
          </a:xfrm>
          <a:prstGeom prst="rect">
            <a:avLst/>
          </a:prstGeom>
        </p:spPr>
      </p:pic>
      <p:pic>
        <p:nvPicPr>
          <p:cNvPr id="6" name="图片 5"/>
          <p:cNvPicPr>
            <a:picLocks noChangeAspect="1"/>
          </p:cNvPicPr>
          <p:nvPr/>
        </p:nvPicPr>
        <p:blipFill>
          <a:blip r:embed="rId3"/>
          <a:stretch>
            <a:fillRect/>
          </a:stretch>
        </p:blipFill>
        <p:spPr>
          <a:xfrm>
            <a:off x="6238240" y="1879600"/>
            <a:ext cx="5242880" cy="3674110"/>
          </a:xfrm>
          <a:prstGeom prst="rect">
            <a:avLst/>
          </a:prstGeom>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象限图分析</a:t>
            </a:r>
          </a:p>
        </p:txBody>
      </p:sp>
      <p:sp>
        <p:nvSpPr>
          <p:cNvPr id="3" name="文本占位符 2"/>
          <p:cNvSpPr>
            <a:spLocks noGrp="1"/>
          </p:cNvSpPr>
          <p:nvPr>
            <p:ph type="body" sz="quarter" idx="10"/>
          </p:nvPr>
        </p:nvSpPr>
        <p:spPr/>
        <p:txBody>
          <a:bodyPr/>
          <a:lstStyle/>
          <a:p>
            <a:r>
              <a:rPr lang="zh-CN" altLang="en-US"/>
              <a:t>数据准备</a:t>
            </a:r>
          </a:p>
        </p:txBody>
      </p:sp>
      <p:sp>
        <p:nvSpPr>
          <p:cNvPr id="4" name="文本占位符 3"/>
          <p:cNvSpPr>
            <a:spLocks noGrp="1"/>
          </p:cNvSpPr>
          <p:nvPr>
            <p:ph type="body" sz="quarter" idx="11"/>
          </p:nvPr>
        </p:nvSpPr>
        <p:spPr/>
        <p:txBody>
          <a:bodyPr/>
          <a:lstStyle/>
          <a:p>
            <a:r>
              <a:rPr lang="zh-CN" altLang="en-US"/>
              <a:t>毛利率</a:t>
            </a:r>
          </a:p>
        </p:txBody>
      </p:sp>
      <p:pic>
        <p:nvPicPr>
          <p:cNvPr id="5" name="图片 4"/>
          <p:cNvPicPr>
            <a:picLocks noChangeAspect="1"/>
          </p:cNvPicPr>
          <p:nvPr/>
        </p:nvPicPr>
        <p:blipFill>
          <a:blip r:embed="rId2"/>
          <a:stretch>
            <a:fillRect/>
          </a:stretch>
        </p:blipFill>
        <p:spPr>
          <a:xfrm>
            <a:off x="2032000" y="2185035"/>
            <a:ext cx="7650480" cy="4043202"/>
          </a:xfrm>
          <a:prstGeom prst="rect">
            <a:avLst/>
          </a:prstGeom>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sym typeface="+mn-ea"/>
              </a:rPr>
              <a:t>象限图分析</a:t>
            </a:r>
            <a:endParaRPr lang="zh-CN" altLang="en-US"/>
          </a:p>
        </p:txBody>
      </p:sp>
      <p:sp>
        <p:nvSpPr>
          <p:cNvPr id="3" name="文本占位符 2"/>
          <p:cNvSpPr>
            <a:spLocks noGrp="1"/>
          </p:cNvSpPr>
          <p:nvPr>
            <p:ph type="body" sz="quarter" idx="10"/>
          </p:nvPr>
        </p:nvSpPr>
        <p:spPr/>
        <p:txBody>
          <a:bodyPr/>
          <a:lstStyle/>
          <a:p>
            <a:r>
              <a:rPr lang="zh-CN" altLang="en-US"/>
              <a:t>数据准备</a:t>
            </a:r>
          </a:p>
        </p:txBody>
      </p:sp>
      <p:pic>
        <p:nvPicPr>
          <p:cNvPr id="5" name="图片 4"/>
          <p:cNvPicPr>
            <a:picLocks noChangeAspect="1"/>
          </p:cNvPicPr>
          <p:nvPr/>
        </p:nvPicPr>
        <p:blipFill>
          <a:blip r:embed="rId2"/>
          <a:stretch>
            <a:fillRect/>
          </a:stretch>
        </p:blipFill>
        <p:spPr>
          <a:xfrm>
            <a:off x="2854960" y="1457271"/>
            <a:ext cx="5577840" cy="4864193"/>
          </a:xfrm>
          <a:prstGeom prst="rect">
            <a:avLst/>
          </a:prstGeom>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sym typeface="+mn-ea"/>
              </a:rPr>
              <a:t>象限图分析</a:t>
            </a:r>
            <a:endParaRPr lang="zh-CN" altLang="en-US"/>
          </a:p>
        </p:txBody>
      </p:sp>
      <p:sp>
        <p:nvSpPr>
          <p:cNvPr id="3" name="文本占位符 2"/>
          <p:cNvSpPr>
            <a:spLocks noGrp="1"/>
          </p:cNvSpPr>
          <p:nvPr>
            <p:ph type="body" sz="quarter" idx="10"/>
          </p:nvPr>
        </p:nvSpPr>
        <p:spPr/>
        <p:txBody>
          <a:bodyPr/>
          <a:lstStyle/>
          <a:p>
            <a:r>
              <a:rPr lang="zh-CN" altLang="en-US"/>
              <a:t>修改横轴和纵轴</a:t>
            </a:r>
          </a:p>
        </p:txBody>
      </p:sp>
      <p:sp>
        <p:nvSpPr>
          <p:cNvPr id="4" name="文本占位符 3"/>
          <p:cNvSpPr>
            <a:spLocks noGrp="1"/>
          </p:cNvSpPr>
          <p:nvPr>
            <p:ph type="body" sz="quarter" idx="11"/>
          </p:nvPr>
        </p:nvSpPr>
        <p:spPr/>
        <p:txBody>
          <a:bodyPr/>
          <a:lstStyle/>
          <a:p>
            <a:r>
              <a:rPr lang="zh-CN" altLang="en-US"/>
              <a:t>横轴</a:t>
            </a:r>
          </a:p>
          <a:p>
            <a:endParaRPr lang="zh-CN" altLang="en-US"/>
          </a:p>
          <a:p>
            <a:endParaRPr lang="zh-CN" altLang="en-US"/>
          </a:p>
          <a:p>
            <a:endParaRPr lang="zh-CN" altLang="en-US"/>
          </a:p>
          <a:p>
            <a:endParaRPr lang="zh-CN" altLang="en-US"/>
          </a:p>
          <a:p>
            <a:r>
              <a:rPr lang="zh-CN" altLang="en-US"/>
              <a:t>纵轴</a:t>
            </a:r>
          </a:p>
          <a:p>
            <a:endParaRPr lang="zh-CN" altLang="en-US"/>
          </a:p>
        </p:txBody>
      </p:sp>
      <p:pic>
        <p:nvPicPr>
          <p:cNvPr id="5" name="图片 4"/>
          <p:cNvPicPr>
            <a:picLocks noChangeAspect="1"/>
          </p:cNvPicPr>
          <p:nvPr/>
        </p:nvPicPr>
        <p:blipFill>
          <a:blip r:embed="rId2"/>
          <a:stretch>
            <a:fillRect/>
          </a:stretch>
        </p:blipFill>
        <p:spPr>
          <a:xfrm>
            <a:off x="2287904" y="1756410"/>
            <a:ext cx="5719849" cy="1840230"/>
          </a:xfrm>
          <a:prstGeom prst="rect">
            <a:avLst/>
          </a:prstGeom>
        </p:spPr>
      </p:pic>
      <p:pic>
        <p:nvPicPr>
          <p:cNvPr id="6" name="图片 5"/>
          <p:cNvPicPr>
            <a:picLocks noChangeAspect="1"/>
          </p:cNvPicPr>
          <p:nvPr/>
        </p:nvPicPr>
        <p:blipFill>
          <a:blip r:embed="rId3"/>
          <a:stretch>
            <a:fillRect/>
          </a:stretch>
        </p:blipFill>
        <p:spPr>
          <a:xfrm>
            <a:off x="2287905" y="4283710"/>
            <a:ext cx="5715000" cy="2186940"/>
          </a:xfrm>
          <a:prstGeom prst="rect">
            <a:avLst/>
          </a:prstGeom>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象限图</a:t>
            </a:r>
          </a:p>
        </p:txBody>
      </p:sp>
      <p:sp>
        <p:nvSpPr>
          <p:cNvPr id="3" name="文本占位符 2"/>
          <p:cNvSpPr>
            <a:spLocks noGrp="1"/>
          </p:cNvSpPr>
          <p:nvPr>
            <p:ph type="body" sz="quarter" idx="10"/>
          </p:nvPr>
        </p:nvSpPr>
        <p:spPr/>
        <p:txBody>
          <a:bodyPr/>
          <a:lstStyle/>
          <a:p>
            <a:r>
              <a:rPr lang="zh-CN" altLang="en-US"/>
              <a:t>商品类别分析</a:t>
            </a:r>
          </a:p>
        </p:txBody>
      </p:sp>
      <p:sp>
        <p:nvSpPr>
          <p:cNvPr id="4" name="文本占位符 3"/>
          <p:cNvSpPr>
            <a:spLocks noGrp="1"/>
          </p:cNvSpPr>
          <p:nvPr>
            <p:ph type="body" sz="quarter" idx="11"/>
          </p:nvPr>
        </p:nvSpPr>
        <p:spPr/>
        <p:txBody>
          <a:bodyPr/>
          <a:lstStyle/>
          <a:p>
            <a:r>
              <a:rPr lang="zh-CN" altLang="en-US"/>
              <a:t>选择</a:t>
            </a:r>
            <a:r>
              <a:rPr lang="en-US" altLang="zh-CN"/>
              <a:t>“</a:t>
            </a:r>
            <a:r>
              <a:rPr lang="zh-CN" altLang="en-US"/>
              <a:t>点</a:t>
            </a:r>
            <a:r>
              <a:rPr lang="en-US" altLang="zh-CN"/>
              <a:t>”</a:t>
            </a:r>
            <a:r>
              <a:rPr lang="zh-CN" altLang="en-US"/>
              <a:t>为象限图，以商品类别进行分析</a:t>
            </a:r>
          </a:p>
        </p:txBody>
      </p:sp>
      <p:pic>
        <p:nvPicPr>
          <p:cNvPr id="6" name="图片 5"/>
          <p:cNvPicPr>
            <a:picLocks noChangeAspect="1"/>
          </p:cNvPicPr>
          <p:nvPr/>
        </p:nvPicPr>
        <p:blipFill>
          <a:blip r:embed="rId2"/>
          <a:stretch>
            <a:fillRect/>
          </a:stretch>
        </p:blipFill>
        <p:spPr>
          <a:xfrm>
            <a:off x="2238890" y="2769870"/>
            <a:ext cx="2400300" cy="2819400"/>
          </a:xfrm>
          <a:prstGeom prst="rect">
            <a:avLst/>
          </a:prstGeom>
        </p:spPr>
      </p:pic>
      <p:pic>
        <p:nvPicPr>
          <p:cNvPr id="7" name="图片 6"/>
          <p:cNvPicPr>
            <a:picLocks noChangeAspect="1"/>
          </p:cNvPicPr>
          <p:nvPr/>
        </p:nvPicPr>
        <p:blipFill>
          <a:blip r:embed="rId3"/>
          <a:stretch>
            <a:fillRect/>
          </a:stretch>
        </p:blipFill>
        <p:spPr>
          <a:xfrm>
            <a:off x="5948520" y="2035704"/>
            <a:ext cx="4358640" cy="4038600"/>
          </a:xfrm>
          <a:prstGeom prst="rect">
            <a:avLst/>
          </a:prstGeom>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10880" y="234029"/>
            <a:ext cx="8771021" cy="517190"/>
          </a:xfrm>
        </p:spPr>
        <p:txBody>
          <a:bodyPr/>
          <a:lstStyle/>
          <a:p>
            <a:r>
              <a:rPr lang="zh-CN" altLang="en-US">
                <a:sym typeface="+mn-ea"/>
              </a:rPr>
              <a:t>象限图</a:t>
            </a:r>
            <a:endParaRPr lang="zh-CN" altLang="en-US"/>
          </a:p>
        </p:txBody>
      </p:sp>
      <p:sp>
        <p:nvSpPr>
          <p:cNvPr id="3" name="文本占位符 2"/>
          <p:cNvSpPr>
            <a:spLocks noGrp="1"/>
          </p:cNvSpPr>
          <p:nvPr>
            <p:ph type="body" sz="quarter" idx="10"/>
          </p:nvPr>
        </p:nvSpPr>
        <p:spPr/>
        <p:txBody>
          <a:bodyPr/>
          <a:lstStyle/>
          <a:p>
            <a:r>
              <a:rPr lang="zh-CN" altLang="en-US"/>
              <a:t>设置警戒线</a:t>
            </a:r>
          </a:p>
        </p:txBody>
      </p:sp>
      <p:pic>
        <p:nvPicPr>
          <p:cNvPr id="5" name="图片 4"/>
          <p:cNvPicPr>
            <a:picLocks noChangeAspect="1"/>
          </p:cNvPicPr>
          <p:nvPr/>
        </p:nvPicPr>
        <p:blipFill>
          <a:blip r:embed="rId2"/>
          <a:stretch>
            <a:fillRect/>
          </a:stretch>
        </p:blipFill>
        <p:spPr>
          <a:xfrm>
            <a:off x="1143000" y="2127885"/>
            <a:ext cx="3835400" cy="4156546"/>
          </a:xfrm>
          <a:prstGeom prst="rect">
            <a:avLst/>
          </a:prstGeom>
        </p:spPr>
      </p:pic>
      <p:pic>
        <p:nvPicPr>
          <p:cNvPr id="7" name="图片 6"/>
          <p:cNvPicPr>
            <a:picLocks noChangeAspect="1"/>
          </p:cNvPicPr>
          <p:nvPr/>
        </p:nvPicPr>
        <p:blipFill>
          <a:blip r:embed="rId3"/>
          <a:stretch>
            <a:fillRect/>
          </a:stretch>
        </p:blipFill>
        <p:spPr>
          <a:xfrm>
            <a:off x="5219700" y="2127885"/>
            <a:ext cx="5996940" cy="4152900"/>
          </a:xfrm>
          <a:prstGeom prst="rect">
            <a:avLst/>
          </a:prstGeom>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stretch>
            <a:fillRect/>
          </a:stretch>
        </p:blipFill>
        <p:spPr>
          <a:xfrm>
            <a:off x="847724" y="1714499"/>
            <a:ext cx="3510915" cy="3959679"/>
          </a:xfrm>
          <a:prstGeom prst="rect">
            <a:avLst/>
          </a:prstGeom>
        </p:spPr>
      </p:pic>
      <p:pic>
        <p:nvPicPr>
          <p:cNvPr id="6" name="图片 5"/>
          <p:cNvPicPr>
            <a:picLocks noChangeAspect="1"/>
          </p:cNvPicPr>
          <p:nvPr/>
        </p:nvPicPr>
        <p:blipFill>
          <a:blip r:embed="rId3"/>
          <a:stretch>
            <a:fillRect/>
          </a:stretch>
        </p:blipFill>
        <p:spPr>
          <a:xfrm>
            <a:off x="4533314" y="1714499"/>
            <a:ext cx="6549341" cy="3959678"/>
          </a:xfrm>
          <a:prstGeom prst="rect">
            <a:avLst/>
          </a:prstGeom>
        </p:spPr>
      </p:pic>
      <p:sp>
        <p:nvSpPr>
          <p:cNvPr id="7" name="标题 6"/>
          <p:cNvSpPr>
            <a:spLocks noGrp="1"/>
          </p:cNvSpPr>
          <p:nvPr>
            <p:ph type="title"/>
          </p:nvPr>
        </p:nvSpPr>
        <p:spPr>
          <a:xfrm>
            <a:off x="710880" y="234029"/>
            <a:ext cx="8771021" cy="517190"/>
          </a:xfrm>
        </p:spPr>
        <p:txBody>
          <a:bodyPr/>
          <a:lstStyle/>
          <a:p>
            <a:r>
              <a:rPr lang="zh-CN" altLang="en-US">
                <a:sym typeface="+mn-ea"/>
              </a:rPr>
              <a:t>象限图</a:t>
            </a:r>
            <a:endParaRPr lang="zh-CN" altLang="en-US"/>
          </a:p>
        </p:txBody>
      </p:sp>
      <p:sp>
        <p:nvSpPr>
          <p:cNvPr id="8" name="文本占位符 2"/>
          <p:cNvSpPr>
            <a:spLocks noGrp="1"/>
          </p:cNvSpPr>
          <p:nvPr/>
        </p:nvSpPr>
        <p:spPr>
          <a:xfrm>
            <a:off x="710880" y="940081"/>
            <a:ext cx="10698800"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r>
              <a:rPr lang="zh-CN" altLang="en-US"/>
              <a:t>设置警戒线</a:t>
            </a: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1"/>
          </p:nvPr>
        </p:nvSpPr>
        <p:spPr/>
        <p:txBody>
          <a:bodyPr/>
          <a:lstStyle/>
          <a:p>
            <a:r>
              <a:rPr lang="zh-CN" altLang="en-US"/>
              <a:t>进入仪表板里面，点击长沙梅溪点会联动到象限表，发现零食在警戒线左边，是没有达到正数的产品类别，意味着这个类别存在很大问题。如果没有看到，记得选择所有数据。</a:t>
            </a:r>
            <a:endParaRPr lang="en-US" altLang="zh-CN"/>
          </a:p>
        </p:txBody>
      </p:sp>
      <p:pic>
        <p:nvPicPr>
          <p:cNvPr id="5" name="图片 4"/>
          <p:cNvPicPr>
            <a:picLocks noChangeAspect="1"/>
          </p:cNvPicPr>
          <p:nvPr/>
        </p:nvPicPr>
        <p:blipFill>
          <a:blip r:embed="rId2"/>
          <a:stretch>
            <a:fillRect/>
          </a:stretch>
        </p:blipFill>
        <p:spPr>
          <a:xfrm>
            <a:off x="887730" y="2485390"/>
            <a:ext cx="10344150" cy="3733165"/>
          </a:xfrm>
          <a:prstGeom prst="rect">
            <a:avLst/>
          </a:prstGeom>
        </p:spPr>
      </p:pic>
      <p:sp>
        <p:nvSpPr>
          <p:cNvPr id="7" name="标题 6"/>
          <p:cNvSpPr>
            <a:spLocks noGrp="1"/>
          </p:cNvSpPr>
          <p:nvPr>
            <p:ph type="title"/>
          </p:nvPr>
        </p:nvSpPr>
        <p:spPr>
          <a:xfrm>
            <a:off x="710880" y="234029"/>
            <a:ext cx="8771021" cy="517190"/>
          </a:xfrm>
        </p:spPr>
        <p:txBody>
          <a:bodyPr/>
          <a:lstStyle/>
          <a:p>
            <a:r>
              <a:rPr lang="zh-CN" altLang="en-US">
                <a:sym typeface="+mn-ea"/>
              </a:rPr>
              <a:t>象限图</a:t>
            </a:r>
            <a:endParaRPr lang="zh-CN" altLang="en-US"/>
          </a:p>
        </p:txBody>
      </p:sp>
      <p:sp>
        <p:nvSpPr>
          <p:cNvPr id="8" name="文本占位符 2"/>
          <p:cNvSpPr>
            <a:spLocks noGrp="1"/>
          </p:cNvSpPr>
          <p:nvPr/>
        </p:nvSpPr>
        <p:spPr>
          <a:xfrm>
            <a:off x="710880" y="940081"/>
            <a:ext cx="10698800"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r>
              <a:rPr lang="zh-CN" altLang="en-US"/>
              <a:t>仪表板联动分析结果</a:t>
            </a: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sym typeface="+mn-ea"/>
              </a:rPr>
              <a:t>象限图</a:t>
            </a:r>
            <a:endParaRPr lang="zh-CN" altLang="en-US"/>
          </a:p>
        </p:txBody>
      </p:sp>
      <p:sp>
        <p:nvSpPr>
          <p:cNvPr id="3" name="文本占位符 2"/>
          <p:cNvSpPr>
            <a:spLocks noGrp="1"/>
          </p:cNvSpPr>
          <p:nvPr>
            <p:ph type="body" sz="quarter" idx="10"/>
          </p:nvPr>
        </p:nvSpPr>
        <p:spPr/>
        <p:txBody>
          <a:bodyPr/>
          <a:lstStyle/>
          <a:p>
            <a:r>
              <a:rPr lang="zh-CN" altLang="en-US"/>
              <a:t>添加闪烁动画</a:t>
            </a:r>
          </a:p>
        </p:txBody>
      </p:sp>
      <p:sp>
        <p:nvSpPr>
          <p:cNvPr id="4" name="文本占位符 3"/>
          <p:cNvSpPr>
            <a:spLocks noGrp="1"/>
          </p:cNvSpPr>
          <p:nvPr>
            <p:ph type="body" sz="quarter" idx="11"/>
          </p:nvPr>
        </p:nvSpPr>
        <p:spPr/>
        <p:txBody>
          <a:bodyPr/>
          <a:lstStyle/>
          <a:p>
            <a:r>
              <a:rPr lang="zh-CN" altLang="en-US"/>
              <a:t>添加闪烁动画，记得添加条件，毛利率小于</a:t>
            </a:r>
            <a:r>
              <a:rPr lang="en-US" altLang="zh-CN"/>
              <a:t>0</a:t>
            </a:r>
            <a:r>
              <a:rPr lang="zh-CN" altLang="en-US"/>
              <a:t>的就闪烁</a:t>
            </a:r>
          </a:p>
        </p:txBody>
      </p:sp>
      <p:pic>
        <p:nvPicPr>
          <p:cNvPr id="5" name="图片 4"/>
          <p:cNvPicPr>
            <a:picLocks noChangeAspect="1"/>
          </p:cNvPicPr>
          <p:nvPr/>
        </p:nvPicPr>
        <p:blipFill>
          <a:blip r:embed="rId2"/>
          <a:stretch>
            <a:fillRect/>
          </a:stretch>
        </p:blipFill>
        <p:spPr>
          <a:xfrm>
            <a:off x="782320" y="2246630"/>
            <a:ext cx="3322320" cy="4028098"/>
          </a:xfrm>
          <a:prstGeom prst="rect">
            <a:avLst/>
          </a:prstGeom>
        </p:spPr>
      </p:pic>
      <p:pic>
        <p:nvPicPr>
          <p:cNvPr id="6" name="图片 5"/>
          <p:cNvPicPr>
            <a:picLocks noChangeAspect="1"/>
          </p:cNvPicPr>
          <p:nvPr/>
        </p:nvPicPr>
        <p:blipFill rotWithShape="1">
          <a:blip r:embed="rId3"/>
          <a:srcRect r="11220"/>
          <a:stretch/>
        </p:blipFill>
        <p:spPr>
          <a:xfrm>
            <a:off x="4328795" y="2246630"/>
            <a:ext cx="7152325" cy="4028098"/>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a:sym typeface="+mn-ea"/>
              </a:rPr>
              <a:t>概述</a:t>
            </a:r>
            <a:endParaRPr kumimoji="1" lang="zh-CN" altLang="en-US" dirty="0"/>
          </a:p>
        </p:txBody>
      </p:sp>
      <p:pic>
        <p:nvPicPr>
          <p:cNvPr id="7" name="图片 6"/>
          <p:cNvPicPr>
            <a:picLocks noChangeAspect="1"/>
          </p:cNvPicPr>
          <p:nvPr/>
        </p:nvPicPr>
        <p:blipFill>
          <a:blip r:embed="rId2"/>
          <a:stretch>
            <a:fillRect/>
          </a:stretch>
        </p:blipFill>
        <p:spPr>
          <a:xfrm>
            <a:off x="2519267" y="1839284"/>
            <a:ext cx="6145760" cy="2862191"/>
          </a:xfrm>
          <a:prstGeom prst="rect">
            <a:avLst/>
          </a:prstGeom>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象限图</a:t>
            </a:r>
            <a:r>
              <a:rPr lang="en-US" altLang="zh-CN"/>
              <a:t>-</a:t>
            </a:r>
            <a:r>
              <a:rPr lang="zh-CN" altLang="en-US"/>
              <a:t>产品</a:t>
            </a:r>
          </a:p>
        </p:txBody>
      </p:sp>
      <p:sp>
        <p:nvSpPr>
          <p:cNvPr id="3" name="文本占位符 2"/>
          <p:cNvSpPr>
            <a:spLocks noGrp="1"/>
          </p:cNvSpPr>
          <p:nvPr>
            <p:ph type="body" sz="quarter" idx="10"/>
          </p:nvPr>
        </p:nvSpPr>
        <p:spPr/>
        <p:txBody>
          <a:bodyPr/>
          <a:lstStyle/>
          <a:p>
            <a:r>
              <a:rPr lang="zh-CN" altLang="en-US"/>
              <a:t>准备数据</a:t>
            </a:r>
          </a:p>
        </p:txBody>
      </p:sp>
      <p:sp>
        <p:nvSpPr>
          <p:cNvPr id="4" name="文本占位符 3"/>
          <p:cNvSpPr>
            <a:spLocks noGrp="1"/>
          </p:cNvSpPr>
          <p:nvPr>
            <p:ph type="body" sz="quarter" idx="11"/>
          </p:nvPr>
        </p:nvSpPr>
        <p:spPr/>
        <p:txBody>
          <a:bodyPr/>
          <a:lstStyle/>
          <a:p>
            <a:r>
              <a:rPr lang="zh-CN" altLang="en-US"/>
              <a:t>毛利率</a:t>
            </a:r>
          </a:p>
          <a:p>
            <a:endParaRPr lang="zh-CN" altLang="en-US"/>
          </a:p>
        </p:txBody>
      </p:sp>
      <p:pic>
        <p:nvPicPr>
          <p:cNvPr id="5" name="图片 4"/>
          <p:cNvPicPr>
            <a:picLocks noChangeAspect="1"/>
          </p:cNvPicPr>
          <p:nvPr/>
        </p:nvPicPr>
        <p:blipFill>
          <a:blip r:embed="rId2"/>
          <a:stretch>
            <a:fillRect/>
          </a:stretch>
        </p:blipFill>
        <p:spPr>
          <a:xfrm>
            <a:off x="2907665" y="2117750"/>
            <a:ext cx="5704840" cy="2163905"/>
          </a:xfrm>
          <a:prstGeom prst="rect">
            <a:avLst/>
          </a:prstGeom>
        </p:spPr>
      </p:pic>
      <p:pic>
        <p:nvPicPr>
          <p:cNvPr id="6" name="图片 5"/>
          <p:cNvPicPr>
            <a:picLocks noChangeAspect="1"/>
          </p:cNvPicPr>
          <p:nvPr/>
        </p:nvPicPr>
        <p:blipFill>
          <a:blip r:embed="rId3"/>
          <a:stretch>
            <a:fillRect/>
          </a:stretch>
        </p:blipFill>
        <p:spPr>
          <a:xfrm>
            <a:off x="2907665" y="4616979"/>
            <a:ext cx="5704840" cy="1457325"/>
          </a:xfrm>
          <a:prstGeom prst="rect">
            <a:avLst/>
          </a:prstGeom>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sym typeface="+mn-ea"/>
              </a:rPr>
              <a:t>象限图</a:t>
            </a:r>
            <a:r>
              <a:rPr lang="en-US" altLang="zh-CN">
                <a:sym typeface="+mn-ea"/>
              </a:rPr>
              <a:t>-</a:t>
            </a:r>
            <a:r>
              <a:rPr lang="zh-CN" altLang="en-US">
                <a:sym typeface="+mn-ea"/>
              </a:rPr>
              <a:t>产品</a:t>
            </a:r>
            <a:endParaRPr lang="zh-CN" altLang="en-US"/>
          </a:p>
        </p:txBody>
      </p:sp>
      <p:sp>
        <p:nvSpPr>
          <p:cNvPr id="3" name="文本占位符 2"/>
          <p:cNvSpPr>
            <a:spLocks noGrp="1"/>
          </p:cNvSpPr>
          <p:nvPr>
            <p:ph type="body" sz="quarter" idx="10"/>
          </p:nvPr>
        </p:nvSpPr>
        <p:spPr/>
        <p:txBody>
          <a:bodyPr/>
          <a:lstStyle/>
          <a:p>
            <a:r>
              <a:rPr lang="zh-CN" altLang="en-US"/>
              <a:t>设置数据格式</a:t>
            </a:r>
          </a:p>
        </p:txBody>
      </p:sp>
      <p:pic>
        <p:nvPicPr>
          <p:cNvPr id="5" name="图片 4"/>
          <p:cNvPicPr>
            <a:picLocks noChangeAspect="1"/>
          </p:cNvPicPr>
          <p:nvPr/>
        </p:nvPicPr>
        <p:blipFill>
          <a:blip r:embed="rId2"/>
          <a:stretch>
            <a:fillRect/>
          </a:stretch>
        </p:blipFill>
        <p:spPr>
          <a:xfrm>
            <a:off x="1270000" y="1789430"/>
            <a:ext cx="5516880" cy="2148840"/>
          </a:xfrm>
          <a:prstGeom prst="rect">
            <a:avLst/>
          </a:prstGeom>
        </p:spPr>
      </p:pic>
      <p:pic>
        <p:nvPicPr>
          <p:cNvPr id="6" name="图片 5"/>
          <p:cNvPicPr>
            <a:picLocks noChangeAspect="1"/>
          </p:cNvPicPr>
          <p:nvPr/>
        </p:nvPicPr>
        <p:blipFill>
          <a:blip r:embed="rId3"/>
          <a:stretch>
            <a:fillRect/>
          </a:stretch>
        </p:blipFill>
        <p:spPr>
          <a:xfrm>
            <a:off x="4161155" y="4126230"/>
            <a:ext cx="5417820" cy="2194560"/>
          </a:xfrm>
          <a:prstGeom prst="rect">
            <a:avLst/>
          </a:prstGeom>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stretch>
            <a:fillRect/>
          </a:stretch>
        </p:blipFill>
        <p:spPr>
          <a:xfrm>
            <a:off x="4403090" y="1786890"/>
            <a:ext cx="3054350" cy="4250758"/>
          </a:xfrm>
          <a:prstGeom prst="rect">
            <a:avLst/>
          </a:prstGeom>
        </p:spPr>
      </p:pic>
      <p:sp>
        <p:nvSpPr>
          <p:cNvPr id="6" name="标题 5"/>
          <p:cNvSpPr>
            <a:spLocks noGrp="1"/>
          </p:cNvSpPr>
          <p:nvPr>
            <p:ph type="title"/>
          </p:nvPr>
        </p:nvSpPr>
        <p:spPr/>
        <p:txBody>
          <a:bodyPr/>
          <a:lstStyle/>
          <a:p>
            <a:r>
              <a:rPr lang="zh-CN" altLang="en-US">
                <a:sym typeface="+mn-ea"/>
              </a:rPr>
              <a:t>象限图</a:t>
            </a:r>
            <a:r>
              <a:rPr lang="en-US" altLang="zh-CN">
                <a:sym typeface="+mn-ea"/>
              </a:rPr>
              <a:t>-</a:t>
            </a:r>
            <a:r>
              <a:rPr lang="zh-CN" altLang="en-US">
                <a:sym typeface="+mn-ea"/>
              </a:rPr>
              <a:t>产品</a:t>
            </a:r>
            <a:endParaRPr lang="zh-CN" altLang="en-US"/>
          </a:p>
        </p:txBody>
      </p:sp>
      <p:sp>
        <p:nvSpPr>
          <p:cNvPr id="7" name="文本占位符 2"/>
          <p:cNvSpPr>
            <a:spLocks noGrp="1"/>
          </p:cNvSpPr>
          <p:nvPr/>
        </p:nvSpPr>
        <p:spPr>
          <a:xfrm>
            <a:off x="710880" y="940081"/>
            <a:ext cx="10698800"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r>
              <a:rPr lang="zh-CN" altLang="en-US"/>
              <a:t>设置数据格式</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sym typeface="+mn-ea"/>
              </a:rPr>
              <a:t>象限图</a:t>
            </a:r>
            <a:r>
              <a:rPr lang="en-US" altLang="zh-CN">
                <a:sym typeface="+mn-ea"/>
              </a:rPr>
              <a:t>-</a:t>
            </a:r>
            <a:r>
              <a:rPr lang="zh-CN" altLang="en-US">
                <a:sym typeface="+mn-ea"/>
              </a:rPr>
              <a:t>产品</a:t>
            </a:r>
            <a:endParaRPr lang="zh-CN" altLang="en-US"/>
          </a:p>
        </p:txBody>
      </p:sp>
      <p:sp>
        <p:nvSpPr>
          <p:cNvPr id="3" name="文本占位符 2"/>
          <p:cNvSpPr>
            <a:spLocks noGrp="1"/>
          </p:cNvSpPr>
          <p:nvPr>
            <p:ph type="body" sz="quarter" idx="10"/>
          </p:nvPr>
        </p:nvSpPr>
        <p:spPr/>
        <p:txBody>
          <a:bodyPr/>
          <a:lstStyle/>
          <a:p>
            <a:r>
              <a:rPr lang="zh-CN" altLang="en-US"/>
              <a:t>设置警戒线</a:t>
            </a:r>
          </a:p>
        </p:txBody>
      </p:sp>
      <p:sp>
        <p:nvSpPr>
          <p:cNvPr id="4" name="文本占位符 3"/>
          <p:cNvSpPr>
            <a:spLocks noGrp="1"/>
          </p:cNvSpPr>
          <p:nvPr>
            <p:ph type="body" sz="quarter" idx="11"/>
          </p:nvPr>
        </p:nvSpPr>
        <p:spPr/>
        <p:txBody>
          <a:bodyPr/>
          <a:lstStyle/>
          <a:p>
            <a:r>
              <a:rPr lang="zh-CN" altLang="en-US"/>
              <a:t>毛利率警戒线</a:t>
            </a:r>
          </a:p>
          <a:p>
            <a:endParaRPr lang="zh-CN" altLang="en-US"/>
          </a:p>
          <a:p>
            <a:endParaRPr lang="zh-CN" altLang="en-US"/>
          </a:p>
          <a:p>
            <a:endParaRPr lang="zh-CN" altLang="en-US"/>
          </a:p>
          <a:p>
            <a:endParaRPr lang="zh-CN" altLang="en-US"/>
          </a:p>
          <a:p>
            <a:r>
              <a:rPr lang="zh-CN" altLang="en-US"/>
              <a:t>销售额警戒线</a:t>
            </a:r>
          </a:p>
        </p:txBody>
      </p:sp>
      <p:pic>
        <p:nvPicPr>
          <p:cNvPr id="5" name="图片 4"/>
          <p:cNvPicPr>
            <a:picLocks noChangeAspect="1"/>
          </p:cNvPicPr>
          <p:nvPr/>
        </p:nvPicPr>
        <p:blipFill>
          <a:blip r:embed="rId2"/>
          <a:stretch>
            <a:fillRect/>
          </a:stretch>
        </p:blipFill>
        <p:spPr>
          <a:xfrm>
            <a:off x="2447289" y="1804035"/>
            <a:ext cx="5570219" cy="1761456"/>
          </a:xfrm>
          <a:prstGeom prst="rect">
            <a:avLst/>
          </a:prstGeom>
        </p:spPr>
      </p:pic>
      <p:pic>
        <p:nvPicPr>
          <p:cNvPr id="6" name="图片 5"/>
          <p:cNvPicPr>
            <a:picLocks noChangeAspect="1"/>
          </p:cNvPicPr>
          <p:nvPr/>
        </p:nvPicPr>
        <p:blipFill>
          <a:blip r:embed="rId3"/>
          <a:stretch>
            <a:fillRect/>
          </a:stretch>
        </p:blipFill>
        <p:spPr>
          <a:xfrm>
            <a:off x="2447290" y="4424680"/>
            <a:ext cx="5570220" cy="1943100"/>
          </a:xfrm>
          <a:prstGeom prst="rect">
            <a:avLst/>
          </a:prstGeom>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sym typeface="+mn-ea"/>
              </a:rPr>
              <a:t>象限图</a:t>
            </a:r>
            <a:r>
              <a:rPr lang="en-US" altLang="zh-CN">
                <a:sym typeface="+mn-ea"/>
              </a:rPr>
              <a:t>-</a:t>
            </a:r>
            <a:r>
              <a:rPr lang="zh-CN" altLang="en-US">
                <a:sym typeface="+mn-ea"/>
              </a:rPr>
              <a:t>产品</a:t>
            </a:r>
            <a:endParaRPr lang="zh-CN" altLang="en-US"/>
          </a:p>
        </p:txBody>
      </p:sp>
      <p:sp>
        <p:nvSpPr>
          <p:cNvPr id="3" name="文本占位符 2"/>
          <p:cNvSpPr>
            <a:spLocks noGrp="1"/>
          </p:cNvSpPr>
          <p:nvPr>
            <p:ph type="body" sz="quarter" idx="10"/>
          </p:nvPr>
        </p:nvSpPr>
        <p:spPr/>
        <p:txBody>
          <a:bodyPr/>
          <a:lstStyle/>
          <a:p>
            <a:r>
              <a:rPr lang="zh-CN" altLang="en-US"/>
              <a:t>设置闪烁动画</a:t>
            </a:r>
          </a:p>
        </p:txBody>
      </p:sp>
      <p:pic>
        <p:nvPicPr>
          <p:cNvPr id="5" name="图片 4"/>
          <p:cNvPicPr>
            <a:picLocks noChangeAspect="1"/>
          </p:cNvPicPr>
          <p:nvPr/>
        </p:nvPicPr>
        <p:blipFill>
          <a:blip r:embed="rId2"/>
          <a:stretch>
            <a:fillRect/>
          </a:stretch>
        </p:blipFill>
        <p:spPr>
          <a:xfrm>
            <a:off x="2460305" y="2092960"/>
            <a:ext cx="7271390" cy="3566160"/>
          </a:xfrm>
          <a:prstGeom prst="rect">
            <a:avLst/>
          </a:prstGeom>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sym typeface="+mn-ea"/>
              </a:rPr>
              <a:t>象限图</a:t>
            </a:r>
            <a:r>
              <a:rPr lang="en-US" altLang="zh-CN">
                <a:sym typeface="+mn-ea"/>
              </a:rPr>
              <a:t>-</a:t>
            </a:r>
            <a:r>
              <a:rPr lang="zh-CN" altLang="en-US">
                <a:sym typeface="+mn-ea"/>
              </a:rPr>
              <a:t>产品</a:t>
            </a:r>
            <a:endParaRPr lang="zh-CN" altLang="en-US"/>
          </a:p>
        </p:txBody>
      </p:sp>
      <p:sp>
        <p:nvSpPr>
          <p:cNvPr id="3" name="文本占位符 2"/>
          <p:cNvSpPr>
            <a:spLocks noGrp="1"/>
          </p:cNvSpPr>
          <p:nvPr>
            <p:ph type="body" sz="quarter" idx="10"/>
          </p:nvPr>
        </p:nvSpPr>
        <p:spPr/>
        <p:txBody>
          <a:bodyPr/>
          <a:lstStyle/>
          <a:p>
            <a:r>
              <a:rPr lang="zh-CN" altLang="en-US"/>
              <a:t>仪表板联动产品</a:t>
            </a:r>
          </a:p>
        </p:txBody>
      </p:sp>
      <p:pic>
        <p:nvPicPr>
          <p:cNvPr id="5" name="图片 4"/>
          <p:cNvPicPr>
            <a:picLocks noChangeAspect="1"/>
          </p:cNvPicPr>
          <p:nvPr/>
        </p:nvPicPr>
        <p:blipFill>
          <a:blip r:embed="rId2"/>
          <a:stretch>
            <a:fillRect/>
          </a:stretch>
        </p:blipFill>
        <p:spPr>
          <a:xfrm>
            <a:off x="2616835" y="1711960"/>
            <a:ext cx="5737860" cy="4709160"/>
          </a:xfrm>
          <a:prstGeom prst="rect">
            <a:avLst/>
          </a:prstGeom>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sym typeface="+mn-ea"/>
              </a:rPr>
              <a:t>象限图</a:t>
            </a:r>
            <a:r>
              <a:rPr lang="en-US" altLang="zh-CN">
                <a:sym typeface="+mn-ea"/>
              </a:rPr>
              <a:t>-</a:t>
            </a:r>
            <a:r>
              <a:rPr lang="zh-CN" altLang="en-US">
                <a:sym typeface="+mn-ea"/>
              </a:rPr>
              <a:t>产品</a:t>
            </a:r>
            <a:endParaRPr lang="zh-CN" altLang="en-US"/>
          </a:p>
        </p:txBody>
      </p:sp>
      <p:sp>
        <p:nvSpPr>
          <p:cNvPr id="3" name="文本占位符 2"/>
          <p:cNvSpPr>
            <a:spLocks noGrp="1"/>
          </p:cNvSpPr>
          <p:nvPr>
            <p:ph type="body" sz="quarter" idx="10"/>
          </p:nvPr>
        </p:nvSpPr>
        <p:spPr/>
        <p:txBody>
          <a:bodyPr/>
          <a:lstStyle/>
          <a:p>
            <a:r>
              <a:rPr>
                <a:sym typeface="+mn-ea"/>
              </a:rPr>
              <a:t>仪表板联动产品</a:t>
            </a:r>
            <a:endParaRPr lang="zh-CN" altLang="en-US"/>
          </a:p>
        </p:txBody>
      </p:sp>
      <p:pic>
        <p:nvPicPr>
          <p:cNvPr id="5" name="图片 4"/>
          <p:cNvPicPr>
            <a:picLocks noChangeAspect="1"/>
          </p:cNvPicPr>
          <p:nvPr/>
        </p:nvPicPr>
        <p:blipFill>
          <a:blip r:embed="rId2"/>
          <a:stretch>
            <a:fillRect/>
          </a:stretch>
        </p:blipFill>
        <p:spPr>
          <a:xfrm>
            <a:off x="805815" y="1646133"/>
            <a:ext cx="10603865" cy="4503420"/>
          </a:xfrm>
          <a:prstGeom prst="rect">
            <a:avLst/>
          </a:prstGeom>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0"/>
          </p:nvPr>
        </p:nvSpPr>
        <p:spPr>
          <a:xfrm>
            <a:off x="5339944" y="1173480"/>
            <a:ext cx="5760538" cy="4511040"/>
          </a:xfrm>
        </p:spPr>
        <p:txBody>
          <a:bodyPr/>
          <a:lstStyle/>
          <a:p>
            <a:r>
              <a:rPr lang="zh-CN" dirty="0"/>
              <a:t>掌握画柱状图</a:t>
            </a:r>
          </a:p>
          <a:p>
            <a:r>
              <a:rPr lang="zh-CN" dirty="0"/>
              <a:t>掌握画折线图</a:t>
            </a:r>
          </a:p>
          <a:p>
            <a:r>
              <a:rPr lang="zh-CN" dirty="0"/>
              <a:t>根据数据画地图</a:t>
            </a:r>
          </a:p>
          <a:p>
            <a:r>
              <a:rPr lang="zh-CN" dirty="0"/>
              <a:t>仪表板的制作</a:t>
            </a:r>
          </a:p>
        </p:txBody>
      </p:sp>
      <p:sp>
        <p:nvSpPr>
          <p:cNvPr id="4" name="标题 3"/>
          <p:cNvSpPr>
            <a:spLocks noGrp="1"/>
          </p:cNvSpPr>
          <p:nvPr>
            <p:ph type="title"/>
          </p:nvPr>
        </p:nvSpPr>
        <p:spPr/>
        <p:txBody>
          <a:bodyPr/>
          <a:lstStyle/>
          <a:p>
            <a:r>
              <a:rPr>
                <a:solidFill>
                  <a:schemeClr val="tx1"/>
                </a:solidFill>
                <a:sym typeface="+mn-ea"/>
              </a:rPr>
              <a:t>FineBI图表开发</a:t>
            </a:r>
            <a:endParaRPr lang="zh-CN" altLang="en-US" dirty="0"/>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a:sym typeface="+mn-ea"/>
              </a:rPr>
              <a:t>概述</a:t>
            </a:r>
            <a:endParaRPr kumimoji="1" lang="zh-CN" altLang="en-US" dirty="0"/>
          </a:p>
        </p:txBody>
      </p:sp>
      <p:grpSp>
        <p:nvGrpSpPr>
          <p:cNvPr id="4" name="组合 3"/>
          <p:cNvGrpSpPr/>
          <p:nvPr/>
        </p:nvGrpSpPr>
        <p:grpSpPr>
          <a:xfrm>
            <a:off x="855980" y="2494280"/>
            <a:ext cx="9867900" cy="3821430"/>
            <a:chOff x="0" y="899886"/>
            <a:chExt cx="12192000" cy="5399314"/>
          </a:xfrm>
        </p:grpSpPr>
        <p:pic>
          <p:nvPicPr>
            <p:cNvPr id="2" name="图片 1"/>
            <p:cNvPicPr>
              <a:picLocks noChangeAspect="1"/>
            </p:cNvPicPr>
            <p:nvPr/>
          </p:nvPicPr>
          <p:blipFill rotWithShape="1">
            <a:blip r:embed="rId2" cstate="print">
              <a:extLst>
                <a:ext uri="{28A0092B-C50C-407E-A947-70E740481C1C}">
                  <a14:useLocalDpi xmlns:a14="http://schemas.microsoft.com/office/drawing/2010/main" val="0"/>
                </a:ext>
              </a:extLst>
            </a:blip>
            <a:srcRect t="22713" b="18714"/>
            <a:stretch>
              <a:fillRect/>
            </a:stretch>
          </p:blipFill>
          <p:spPr>
            <a:xfrm>
              <a:off x="0" y="928914"/>
              <a:ext cx="12192000" cy="5357586"/>
            </a:xfrm>
            <a:prstGeom prst="rect">
              <a:avLst/>
            </a:prstGeom>
          </p:spPr>
        </p:pic>
        <p:sp>
          <p:nvSpPr>
            <p:cNvPr id="5" name="矩形 4"/>
            <p:cNvSpPr/>
            <p:nvPr/>
          </p:nvSpPr>
          <p:spPr>
            <a:xfrm>
              <a:off x="0" y="899886"/>
              <a:ext cx="12192000" cy="5399314"/>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3" name="组合 92"/>
          <p:cNvGrpSpPr/>
          <p:nvPr/>
        </p:nvGrpSpPr>
        <p:grpSpPr>
          <a:xfrm>
            <a:off x="1097915" y="2779395"/>
            <a:ext cx="9279255" cy="3481705"/>
            <a:chOff x="890588" y="1447387"/>
            <a:chExt cx="10177680" cy="4839113"/>
          </a:xfrm>
        </p:grpSpPr>
        <p:sp>
          <p:nvSpPr>
            <p:cNvPr id="44" name="任意多边形 43"/>
            <p:cNvSpPr/>
            <p:nvPr/>
          </p:nvSpPr>
          <p:spPr>
            <a:xfrm>
              <a:off x="890588" y="2857500"/>
              <a:ext cx="9499600" cy="3363392"/>
            </a:xfrm>
            <a:custGeom>
              <a:avLst/>
              <a:gdLst>
                <a:gd name="connsiteX0" fmla="*/ 0 w 9499600"/>
                <a:gd name="connsiteY0" fmla="*/ 3352800 h 3363392"/>
                <a:gd name="connsiteX1" fmla="*/ 5219700 w 9499600"/>
                <a:gd name="connsiteY1" fmla="*/ 2844800 h 3363392"/>
                <a:gd name="connsiteX2" fmla="*/ 9499600 w 9499600"/>
                <a:gd name="connsiteY2" fmla="*/ 0 h 3363392"/>
              </a:gdLst>
              <a:ahLst/>
              <a:cxnLst>
                <a:cxn ang="0">
                  <a:pos x="connsiteX0" y="connsiteY0"/>
                </a:cxn>
                <a:cxn ang="0">
                  <a:pos x="connsiteX1" y="connsiteY1"/>
                </a:cxn>
                <a:cxn ang="0">
                  <a:pos x="connsiteX2" y="connsiteY2"/>
                </a:cxn>
              </a:cxnLst>
              <a:rect l="l" t="t" r="r" b="b"/>
              <a:pathLst>
                <a:path w="9499600" h="3363392">
                  <a:moveTo>
                    <a:pt x="0" y="3352800"/>
                  </a:moveTo>
                  <a:cubicBezTo>
                    <a:pt x="1818216" y="3378200"/>
                    <a:pt x="3636433" y="3403600"/>
                    <a:pt x="5219700" y="2844800"/>
                  </a:cubicBezTo>
                  <a:cubicBezTo>
                    <a:pt x="6802967" y="2286000"/>
                    <a:pt x="8151283" y="1143000"/>
                    <a:pt x="9499600" y="0"/>
                  </a:cubicBezTo>
                </a:path>
              </a:pathLst>
            </a:custGeom>
            <a:noFill/>
            <a:ln w="25400">
              <a:solidFill>
                <a:srgbClr val="007D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p:cNvSpPr/>
            <p:nvPr/>
          </p:nvSpPr>
          <p:spPr>
            <a:xfrm flipH="1">
              <a:off x="1432992" y="6155284"/>
              <a:ext cx="131216" cy="131216"/>
            </a:xfrm>
            <a:prstGeom prst="ellipse">
              <a:avLst/>
            </a:prstGeom>
            <a:solidFill>
              <a:schemeClr val="bg1"/>
            </a:solidFill>
            <a:ln w="25400">
              <a:solidFill>
                <a:srgbClr val="007D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1" name="椭圆 50"/>
            <p:cNvSpPr/>
            <p:nvPr/>
          </p:nvSpPr>
          <p:spPr>
            <a:xfrm flipH="1">
              <a:off x="3053512" y="6142584"/>
              <a:ext cx="131216" cy="131216"/>
            </a:xfrm>
            <a:prstGeom prst="ellipse">
              <a:avLst/>
            </a:prstGeom>
            <a:solidFill>
              <a:schemeClr val="bg1"/>
            </a:solidFill>
            <a:ln w="25400">
              <a:solidFill>
                <a:srgbClr val="007D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2" name="椭圆 51"/>
            <p:cNvSpPr/>
            <p:nvPr/>
          </p:nvSpPr>
          <p:spPr>
            <a:xfrm flipH="1">
              <a:off x="4674032" y="5967972"/>
              <a:ext cx="131216" cy="131216"/>
            </a:xfrm>
            <a:prstGeom prst="ellipse">
              <a:avLst/>
            </a:prstGeom>
            <a:solidFill>
              <a:schemeClr val="bg1"/>
            </a:solidFill>
            <a:ln w="25400">
              <a:solidFill>
                <a:srgbClr val="007D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3" name="椭圆 52"/>
            <p:cNvSpPr/>
            <p:nvPr/>
          </p:nvSpPr>
          <p:spPr>
            <a:xfrm flipH="1">
              <a:off x="6294552" y="5532984"/>
              <a:ext cx="131216" cy="131216"/>
            </a:xfrm>
            <a:prstGeom prst="ellipse">
              <a:avLst/>
            </a:prstGeom>
            <a:solidFill>
              <a:schemeClr val="bg1"/>
            </a:solidFill>
            <a:ln w="25400">
              <a:solidFill>
                <a:srgbClr val="007D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4" name="椭圆 53"/>
            <p:cNvSpPr/>
            <p:nvPr/>
          </p:nvSpPr>
          <p:spPr>
            <a:xfrm flipH="1">
              <a:off x="7915072" y="4666196"/>
              <a:ext cx="131216" cy="131216"/>
            </a:xfrm>
            <a:prstGeom prst="ellipse">
              <a:avLst/>
            </a:prstGeom>
            <a:solidFill>
              <a:schemeClr val="bg1"/>
            </a:solidFill>
            <a:ln w="25400">
              <a:solidFill>
                <a:srgbClr val="007D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5" name="椭圆 54"/>
            <p:cNvSpPr/>
            <p:nvPr/>
          </p:nvSpPr>
          <p:spPr>
            <a:xfrm flipH="1">
              <a:off x="9535592" y="3424784"/>
              <a:ext cx="131216" cy="131216"/>
            </a:xfrm>
            <a:prstGeom prst="ellipse">
              <a:avLst/>
            </a:prstGeom>
            <a:solidFill>
              <a:schemeClr val="bg1"/>
            </a:solidFill>
            <a:ln w="25400">
              <a:solidFill>
                <a:srgbClr val="007D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58" name="直接连接符 57"/>
            <p:cNvCxnSpPr>
              <a:endCxn id="45" idx="0"/>
            </p:cNvCxnSpPr>
            <p:nvPr/>
          </p:nvCxnSpPr>
          <p:spPr>
            <a:xfrm>
              <a:off x="1498600" y="4797412"/>
              <a:ext cx="0" cy="1357872"/>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直接连接符 60"/>
            <p:cNvCxnSpPr>
              <a:endCxn id="51" idx="0"/>
            </p:cNvCxnSpPr>
            <p:nvPr/>
          </p:nvCxnSpPr>
          <p:spPr>
            <a:xfrm>
              <a:off x="3119120" y="4343400"/>
              <a:ext cx="0" cy="1799184"/>
            </a:xfrm>
            <a:prstGeom prst="line">
              <a:avLst/>
            </a:prstGeom>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a:off x="4747260" y="3683000"/>
              <a:ext cx="0" cy="2265896"/>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直接连接符 65"/>
            <p:cNvCxnSpPr>
              <a:endCxn id="53" idx="0"/>
            </p:cNvCxnSpPr>
            <p:nvPr/>
          </p:nvCxnSpPr>
          <p:spPr>
            <a:xfrm>
              <a:off x="6360160" y="3111500"/>
              <a:ext cx="0" cy="2421484"/>
            </a:xfrm>
            <a:prstGeom prst="line">
              <a:avLst/>
            </a:prstGeom>
          </p:spPr>
          <p:style>
            <a:lnRef idx="1">
              <a:schemeClr val="accent1"/>
            </a:lnRef>
            <a:fillRef idx="0">
              <a:schemeClr val="accent1"/>
            </a:fillRef>
            <a:effectRef idx="0">
              <a:schemeClr val="accent1"/>
            </a:effectRef>
            <a:fontRef idx="minor">
              <a:schemeClr val="tx1"/>
            </a:fontRef>
          </p:style>
        </p:cxnSp>
        <p:cxnSp>
          <p:nvCxnSpPr>
            <p:cNvPr id="69" name="直接连接符 68"/>
            <p:cNvCxnSpPr>
              <a:endCxn id="54" idx="0"/>
            </p:cNvCxnSpPr>
            <p:nvPr/>
          </p:nvCxnSpPr>
          <p:spPr>
            <a:xfrm>
              <a:off x="7973060" y="2374900"/>
              <a:ext cx="7620" cy="2291296"/>
            </a:xfrm>
            <a:prstGeom prst="line">
              <a:avLst/>
            </a:prstGeom>
          </p:spPr>
          <p:style>
            <a:lnRef idx="1">
              <a:schemeClr val="accent1"/>
            </a:lnRef>
            <a:fillRef idx="0">
              <a:schemeClr val="accent1"/>
            </a:fillRef>
            <a:effectRef idx="0">
              <a:schemeClr val="accent1"/>
            </a:effectRef>
            <a:fontRef idx="minor">
              <a:schemeClr val="tx1"/>
            </a:fontRef>
          </p:style>
        </p:cxnSp>
        <p:cxnSp>
          <p:nvCxnSpPr>
            <p:cNvPr id="72" name="直接连接符 71"/>
            <p:cNvCxnSpPr>
              <a:endCxn id="55" idx="0"/>
            </p:cNvCxnSpPr>
            <p:nvPr/>
          </p:nvCxnSpPr>
          <p:spPr>
            <a:xfrm>
              <a:off x="9587687" y="1447387"/>
              <a:ext cx="13513" cy="1977397"/>
            </a:xfrm>
            <a:prstGeom prst="line">
              <a:avLst/>
            </a:prstGeom>
          </p:spPr>
          <p:style>
            <a:lnRef idx="1">
              <a:schemeClr val="accent1"/>
            </a:lnRef>
            <a:fillRef idx="0">
              <a:schemeClr val="accent1"/>
            </a:fillRef>
            <a:effectRef idx="0">
              <a:schemeClr val="accent1"/>
            </a:effectRef>
            <a:fontRef idx="minor">
              <a:schemeClr val="tx1"/>
            </a:fontRef>
          </p:style>
        </p:cxnSp>
        <p:sp>
          <p:nvSpPr>
            <p:cNvPr id="76" name="文本框 75"/>
            <p:cNvSpPr txBox="1"/>
            <p:nvPr/>
          </p:nvSpPr>
          <p:spPr>
            <a:xfrm>
              <a:off x="1564085" y="4670520"/>
              <a:ext cx="1271078" cy="639861"/>
            </a:xfrm>
            <a:prstGeom prst="rect">
              <a:avLst/>
            </a:prstGeom>
            <a:noFill/>
          </p:spPr>
          <p:txBody>
            <a:bodyPr wrap="square" rtlCol="0">
              <a:spAutoFit/>
            </a:bodyPr>
            <a:lstStyle/>
            <a:p>
              <a:r>
                <a:rPr lang="en-US" altLang="zh-CN" sz="2400" b="1" dirty="0">
                  <a:solidFill>
                    <a:srgbClr val="007DD2"/>
                  </a:solidFill>
                  <a:cs typeface="+mn-ea"/>
                  <a:sym typeface="+mn-lt"/>
                </a:rPr>
                <a:t>2006</a:t>
              </a:r>
              <a:endParaRPr lang="zh-CN" altLang="en-US" sz="2400" b="1" dirty="0">
                <a:solidFill>
                  <a:srgbClr val="007DD2"/>
                </a:solidFill>
                <a:cs typeface="+mn-ea"/>
                <a:sym typeface="+mn-lt"/>
              </a:endParaRPr>
            </a:p>
          </p:txBody>
        </p:sp>
        <p:sp>
          <p:nvSpPr>
            <p:cNvPr id="77" name="文本框 76"/>
            <p:cNvSpPr txBox="1"/>
            <p:nvPr/>
          </p:nvSpPr>
          <p:spPr>
            <a:xfrm>
              <a:off x="1564208" y="5138666"/>
              <a:ext cx="1467068" cy="1089087"/>
            </a:xfrm>
            <a:prstGeom prst="rect">
              <a:avLst/>
            </a:prstGeom>
            <a:noFill/>
          </p:spPr>
          <p:txBody>
            <a:bodyPr wrap="square" rtlCol="0">
              <a:spAutoFit/>
            </a:bodyPr>
            <a:lstStyle/>
            <a:p>
              <a:pPr>
                <a:lnSpc>
                  <a:spcPct val="150000"/>
                </a:lnSpc>
              </a:pPr>
              <a:r>
                <a:rPr lang="zh-CN" altLang="en-US" sz="1000" dirty="0">
                  <a:solidFill>
                    <a:schemeClr val="tx1">
                      <a:lumMod val="65000"/>
                      <a:lumOff val="35000"/>
                    </a:schemeClr>
                  </a:solidFill>
                  <a:cs typeface="+mn-ea"/>
                  <a:sym typeface="+mn-lt"/>
                </a:rPr>
                <a:t>注册成立帆软软件</a:t>
              </a:r>
              <a:endParaRPr lang="en-US" altLang="zh-CN" sz="1000" dirty="0">
                <a:solidFill>
                  <a:schemeClr val="tx1">
                    <a:lumMod val="65000"/>
                    <a:lumOff val="35000"/>
                  </a:schemeClr>
                </a:solidFill>
                <a:cs typeface="+mn-ea"/>
                <a:sym typeface="+mn-lt"/>
              </a:endParaRPr>
            </a:p>
            <a:p>
              <a:pPr>
                <a:lnSpc>
                  <a:spcPct val="150000"/>
                </a:lnSpc>
              </a:pPr>
              <a:r>
                <a:rPr lang="zh-CN" altLang="en-US" sz="1000" dirty="0">
                  <a:solidFill>
                    <a:schemeClr val="tx1">
                      <a:lumMod val="65000"/>
                      <a:lumOff val="35000"/>
                    </a:schemeClr>
                  </a:solidFill>
                  <a:cs typeface="+mn-ea"/>
                  <a:sym typeface="+mn-lt"/>
                </a:rPr>
                <a:t>开始公司化运营</a:t>
              </a:r>
              <a:endParaRPr lang="en-US" altLang="zh-CN" sz="1000" dirty="0">
                <a:solidFill>
                  <a:schemeClr val="tx1">
                    <a:lumMod val="65000"/>
                    <a:lumOff val="35000"/>
                  </a:schemeClr>
                </a:solidFill>
                <a:cs typeface="+mn-ea"/>
                <a:sym typeface="+mn-lt"/>
              </a:endParaRPr>
            </a:p>
            <a:p>
              <a:pPr>
                <a:lnSpc>
                  <a:spcPct val="150000"/>
                </a:lnSpc>
              </a:pPr>
              <a:r>
                <a:rPr lang="zh-CN" altLang="en-US" sz="1000" dirty="0">
                  <a:solidFill>
                    <a:schemeClr val="tx1">
                      <a:lumMod val="65000"/>
                      <a:lumOff val="35000"/>
                    </a:schemeClr>
                  </a:solidFill>
                  <a:cs typeface="+mn-ea"/>
                  <a:sym typeface="+mn-lt"/>
                </a:rPr>
                <a:t>推出</a:t>
              </a:r>
              <a:r>
                <a:rPr lang="en-US" altLang="zh-CN" sz="1000" dirty="0">
                  <a:solidFill>
                    <a:schemeClr val="tx1">
                      <a:lumMod val="65000"/>
                      <a:lumOff val="35000"/>
                    </a:schemeClr>
                  </a:solidFill>
                  <a:cs typeface="+mn-ea"/>
                  <a:sym typeface="+mn-lt"/>
                </a:rPr>
                <a:t>FineReportV3.0</a:t>
              </a:r>
            </a:p>
          </p:txBody>
        </p:sp>
        <p:grpSp>
          <p:nvGrpSpPr>
            <p:cNvPr id="81" name="组合 80"/>
            <p:cNvGrpSpPr/>
            <p:nvPr/>
          </p:nvGrpSpPr>
          <p:grpSpPr>
            <a:xfrm>
              <a:off x="3172919" y="4272825"/>
              <a:ext cx="1467068" cy="1878267"/>
              <a:chOff x="3172919" y="4272825"/>
              <a:chExt cx="1467068" cy="1878267"/>
            </a:xfrm>
          </p:grpSpPr>
          <p:sp>
            <p:nvSpPr>
              <p:cNvPr id="79" name="文本框 78"/>
              <p:cNvSpPr txBox="1"/>
              <p:nvPr/>
            </p:nvSpPr>
            <p:spPr>
              <a:xfrm>
                <a:off x="3172919" y="4272825"/>
                <a:ext cx="1258542" cy="639861"/>
              </a:xfrm>
              <a:prstGeom prst="rect">
                <a:avLst/>
              </a:prstGeom>
              <a:noFill/>
            </p:spPr>
            <p:txBody>
              <a:bodyPr wrap="square" rtlCol="0">
                <a:spAutoFit/>
              </a:bodyPr>
              <a:lstStyle/>
              <a:p>
                <a:r>
                  <a:rPr lang="en-US" altLang="zh-CN" sz="2400" b="1" dirty="0">
                    <a:solidFill>
                      <a:srgbClr val="007DD2"/>
                    </a:solidFill>
                    <a:cs typeface="+mn-ea"/>
                    <a:sym typeface="+mn-lt"/>
                  </a:rPr>
                  <a:t>2008</a:t>
                </a:r>
                <a:endParaRPr lang="zh-CN" altLang="en-US" sz="2400" b="1" dirty="0">
                  <a:solidFill>
                    <a:srgbClr val="007DD2"/>
                  </a:solidFill>
                  <a:cs typeface="+mn-ea"/>
                  <a:sym typeface="+mn-lt"/>
                </a:endParaRPr>
              </a:p>
            </p:txBody>
          </p:sp>
          <p:sp>
            <p:nvSpPr>
              <p:cNvPr id="80" name="文本框 79"/>
              <p:cNvSpPr txBox="1"/>
              <p:nvPr/>
            </p:nvSpPr>
            <p:spPr>
              <a:xfrm>
                <a:off x="3172919" y="4740750"/>
                <a:ext cx="1467068" cy="1410342"/>
              </a:xfrm>
              <a:prstGeom prst="rect">
                <a:avLst/>
              </a:prstGeom>
              <a:noFill/>
            </p:spPr>
            <p:txBody>
              <a:bodyPr wrap="square" rtlCol="0">
                <a:spAutoFit/>
              </a:bodyPr>
              <a:lstStyle/>
              <a:p>
                <a:pPr>
                  <a:lnSpc>
                    <a:spcPct val="150000"/>
                  </a:lnSpc>
                </a:pPr>
                <a:r>
                  <a:rPr lang="zh-CN" altLang="en-US" sz="1000" dirty="0">
                    <a:solidFill>
                      <a:schemeClr val="tx1">
                        <a:lumMod val="65000"/>
                        <a:lumOff val="35000"/>
                      </a:schemeClr>
                    </a:solidFill>
                    <a:cs typeface="+mn-ea"/>
                    <a:sym typeface="+mn-lt"/>
                  </a:rPr>
                  <a:t>发布</a:t>
                </a:r>
                <a:r>
                  <a:rPr lang="en-US" altLang="zh-CN" sz="1000" dirty="0">
                    <a:solidFill>
                      <a:schemeClr val="tx1">
                        <a:lumMod val="65000"/>
                        <a:lumOff val="35000"/>
                      </a:schemeClr>
                    </a:solidFill>
                    <a:cs typeface="+mn-ea"/>
                    <a:sym typeface="+mn-lt"/>
                  </a:rPr>
                  <a:t>FineReport V6.0</a:t>
                </a:r>
              </a:p>
              <a:p>
                <a:pPr>
                  <a:lnSpc>
                    <a:spcPct val="150000"/>
                  </a:lnSpc>
                </a:pPr>
                <a:r>
                  <a:rPr lang="zh-CN" altLang="en-US" sz="1000" dirty="0">
                    <a:solidFill>
                      <a:schemeClr val="tx1">
                        <a:lumMod val="65000"/>
                        <a:lumOff val="35000"/>
                      </a:schemeClr>
                    </a:solidFill>
                    <a:cs typeface="+mn-ea"/>
                    <a:sym typeface="+mn-lt"/>
                  </a:rPr>
                  <a:t>开始大步流星进入新的</a:t>
                </a:r>
                <a:endParaRPr lang="en-US" altLang="zh-CN" sz="1000" dirty="0">
                  <a:solidFill>
                    <a:schemeClr val="tx1">
                      <a:lumMod val="65000"/>
                      <a:lumOff val="35000"/>
                    </a:schemeClr>
                  </a:solidFill>
                  <a:cs typeface="+mn-ea"/>
                  <a:sym typeface="+mn-lt"/>
                </a:endParaRPr>
              </a:p>
              <a:p>
                <a:pPr>
                  <a:lnSpc>
                    <a:spcPct val="150000"/>
                  </a:lnSpc>
                </a:pPr>
                <a:r>
                  <a:rPr lang="zh-CN" altLang="en-US" sz="1000" dirty="0">
                    <a:solidFill>
                      <a:schemeClr val="tx1">
                        <a:lumMod val="65000"/>
                        <a:lumOff val="35000"/>
                      </a:schemeClr>
                    </a:solidFill>
                    <a:cs typeface="+mn-ea"/>
                    <a:sym typeface="+mn-lt"/>
                  </a:rPr>
                  <a:t>发展阶段</a:t>
                </a:r>
                <a:r>
                  <a:rPr lang="en-US" altLang="zh-CN" sz="1000" dirty="0">
                    <a:solidFill>
                      <a:schemeClr val="tx1">
                        <a:lumMod val="65000"/>
                        <a:lumOff val="35000"/>
                      </a:schemeClr>
                    </a:solidFill>
                    <a:cs typeface="+mn-ea"/>
                    <a:sym typeface="+mn-lt"/>
                  </a:rPr>
                  <a:t> </a:t>
                </a:r>
              </a:p>
            </p:txBody>
          </p:sp>
        </p:grpSp>
        <p:grpSp>
          <p:nvGrpSpPr>
            <p:cNvPr id="82" name="组合 81"/>
            <p:cNvGrpSpPr/>
            <p:nvPr/>
          </p:nvGrpSpPr>
          <p:grpSpPr>
            <a:xfrm>
              <a:off x="4747260" y="3663924"/>
              <a:ext cx="1467068" cy="1557012"/>
              <a:chOff x="3172919" y="4272825"/>
              <a:chExt cx="1467068" cy="1557012"/>
            </a:xfrm>
          </p:grpSpPr>
          <p:sp>
            <p:nvSpPr>
              <p:cNvPr id="83" name="文本框 82"/>
              <p:cNvSpPr txBox="1"/>
              <p:nvPr/>
            </p:nvSpPr>
            <p:spPr>
              <a:xfrm>
                <a:off x="3172919" y="4272825"/>
                <a:ext cx="1245308" cy="639861"/>
              </a:xfrm>
              <a:prstGeom prst="rect">
                <a:avLst/>
              </a:prstGeom>
              <a:noFill/>
            </p:spPr>
            <p:txBody>
              <a:bodyPr wrap="square" rtlCol="0">
                <a:spAutoFit/>
              </a:bodyPr>
              <a:lstStyle/>
              <a:p>
                <a:r>
                  <a:rPr lang="en-US" altLang="zh-CN" sz="2400" b="1" dirty="0">
                    <a:solidFill>
                      <a:srgbClr val="007DD2"/>
                    </a:solidFill>
                    <a:cs typeface="+mn-ea"/>
                    <a:sym typeface="+mn-lt"/>
                  </a:rPr>
                  <a:t>2012</a:t>
                </a:r>
                <a:endParaRPr lang="zh-CN" altLang="en-US" sz="2400" b="1" dirty="0">
                  <a:solidFill>
                    <a:srgbClr val="007DD2"/>
                  </a:solidFill>
                  <a:cs typeface="+mn-ea"/>
                  <a:sym typeface="+mn-lt"/>
                </a:endParaRPr>
              </a:p>
            </p:txBody>
          </p:sp>
          <p:sp>
            <p:nvSpPr>
              <p:cNvPr id="84" name="文本框 83"/>
              <p:cNvSpPr txBox="1"/>
              <p:nvPr/>
            </p:nvSpPr>
            <p:spPr>
              <a:xfrm>
                <a:off x="3172919" y="4740750"/>
                <a:ext cx="1467068" cy="1089087"/>
              </a:xfrm>
              <a:prstGeom prst="rect">
                <a:avLst/>
              </a:prstGeom>
              <a:noFill/>
            </p:spPr>
            <p:txBody>
              <a:bodyPr wrap="square" rtlCol="0">
                <a:spAutoFit/>
              </a:bodyPr>
              <a:lstStyle/>
              <a:p>
                <a:pPr>
                  <a:lnSpc>
                    <a:spcPct val="150000"/>
                  </a:lnSpc>
                </a:pPr>
                <a:r>
                  <a:rPr lang="en-US" altLang="zh-CN" sz="1000" dirty="0">
                    <a:solidFill>
                      <a:schemeClr val="tx1">
                        <a:lumMod val="65000"/>
                        <a:lumOff val="35000"/>
                      </a:schemeClr>
                    </a:solidFill>
                    <a:cs typeface="+mn-ea"/>
                    <a:sym typeface="+mn-lt"/>
                  </a:rPr>
                  <a:t>FineReport</a:t>
                </a:r>
                <a:r>
                  <a:rPr lang="zh-CN" altLang="en-US" sz="1000" dirty="0">
                    <a:solidFill>
                      <a:schemeClr val="tx1">
                        <a:lumMod val="65000"/>
                        <a:lumOff val="35000"/>
                      </a:schemeClr>
                    </a:solidFill>
                    <a:cs typeface="+mn-ea"/>
                    <a:sym typeface="+mn-lt"/>
                  </a:rPr>
                  <a:t>成为报表软件领导品牌</a:t>
                </a:r>
                <a:endParaRPr lang="en-US" altLang="zh-CN" sz="1000" dirty="0">
                  <a:solidFill>
                    <a:schemeClr val="tx1">
                      <a:lumMod val="65000"/>
                      <a:lumOff val="35000"/>
                    </a:schemeClr>
                  </a:solidFill>
                  <a:cs typeface="+mn-ea"/>
                  <a:sym typeface="+mn-lt"/>
                </a:endParaRPr>
              </a:p>
              <a:p>
                <a:pPr>
                  <a:lnSpc>
                    <a:spcPct val="150000"/>
                  </a:lnSpc>
                </a:pPr>
                <a:r>
                  <a:rPr lang="zh-CN" altLang="en-US" sz="1000" dirty="0">
                    <a:solidFill>
                      <a:schemeClr val="tx1">
                        <a:lumMod val="65000"/>
                        <a:lumOff val="35000"/>
                      </a:schemeClr>
                    </a:solidFill>
                    <a:cs typeface="+mn-ea"/>
                    <a:sym typeface="+mn-lt"/>
                  </a:rPr>
                  <a:t>市场占有率业内第一</a:t>
                </a:r>
                <a:endParaRPr lang="en-US" altLang="zh-CN" sz="1000" dirty="0">
                  <a:solidFill>
                    <a:schemeClr val="tx1">
                      <a:lumMod val="65000"/>
                      <a:lumOff val="35000"/>
                    </a:schemeClr>
                  </a:solidFill>
                  <a:cs typeface="+mn-ea"/>
                  <a:sym typeface="+mn-lt"/>
                </a:endParaRPr>
              </a:p>
            </p:txBody>
          </p:sp>
        </p:grpSp>
        <p:grpSp>
          <p:nvGrpSpPr>
            <p:cNvPr id="85" name="组合 84"/>
            <p:cNvGrpSpPr/>
            <p:nvPr/>
          </p:nvGrpSpPr>
          <p:grpSpPr>
            <a:xfrm>
              <a:off x="6355659" y="3035629"/>
              <a:ext cx="1467068" cy="1557012"/>
              <a:chOff x="3172919" y="4272825"/>
              <a:chExt cx="1467068" cy="1557012"/>
            </a:xfrm>
          </p:grpSpPr>
          <p:sp>
            <p:nvSpPr>
              <p:cNvPr id="86" name="文本框 85"/>
              <p:cNvSpPr txBox="1"/>
              <p:nvPr/>
            </p:nvSpPr>
            <p:spPr>
              <a:xfrm>
                <a:off x="3172919" y="4272825"/>
                <a:ext cx="1130389" cy="639861"/>
              </a:xfrm>
              <a:prstGeom prst="rect">
                <a:avLst/>
              </a:prstGeom>
              <a:noFill/>
            </p:spPr>
            <p:txBody>
              <a:bodyPr wrap="square" rtlCol="0">
                <a:spAutoFit/>
              </a:bodyPr>
              <a:lstStyle/>
              <a:p>
                <a:r>
                  <a:rPr lang="en-US" altLang="zh-CN" sz="2400" b="1" dirty="0">
                    <a:solidFill>
                      <a:srgbClr val="007DD2"/>
                    </a:solidFill>
                    <a:cs typeface="+mn-ea"/>
                    <a:sym typeface="+mn-lt"/>
                  </a:rPr>
                  <a:t>2013</a:t>
                </a:r>
                <a:endParaRPr lang="zh-CN" altLang="en-US" sz="2400" b="1" dirty="0">
                  <a:solidFill>
                    <a:srgbClr val="007DD2"/>
                  </a:solidFill>
                  <a:cs typeface="+mn-ea"/>
                  <a:sym typeface="+mn-lt"/>
                </a:endParaRPr>
              </a:p>
            </p:txBody>
          </p:sp>
          <p:sp>
            <p:nvSpPr>
              <p:cNvPr id="87" name="文本框 86"/>
              <p:cNvSpPr txBox="1"/>
              <p:nvPr/>
            </p:nvSpPr>
            <p:spPr>
              <a:xfrm>
                <a:off x="3172919" y="4740750"/>
                <a:ext cx="1467068" cy="1089087"/>
              </a:xfrm>
              <a:prstGeom prst="rect">
                <a:avLst/>
              </a:prstGeom>
              <a:noFill/>
            </p:spPr>
            <p:txBody>
              <a:bodyPr wrap="square" rtlCol="0">
                <a:spAutoFit/>
              </a:bodyPr>
              <a:lstStyle/>
              <a:p>
                <a:pPr>
                  <a:lnSpc>
                    <a:spcPct val="150000"/>
                  </a:lnSpc>
                </a:pPr>
                <a:r>
                  <a:rPr lang="zh-CN" altLang="en-US" sz="1000" dirty="0">
                    <a:solidFill>
                      <a:schemeClr val="tx1">
                        <a:lumMod val="65000"/>
                        <a:lumOff val="35000"/>
                      </a:schemeClr>
                    </a:solidFill>
                    <a:cs typeface="+mn-ea"/>
                    <a:sym typeface="+mn-lt"/>
                  </a:rPr>
                  <a:t>发布</a:t>
                </a:r>
                <a:r>
                  <a:rPr lang="en-US" altLang="zh-CN" sz="1000" dirty="0">
                    <a:solidFill>
                      <a:schemeClr val="tx1">
                        <a:lumMod val="65000"/>
                        <a:lumOff val="35000"/>
                      </a:schemeClr>
                    </a:solidFill>
                    <a:cs typeface="+mn-ea"/>
                    <a:sym typeface="+mn-lt"/>
                  </a:rPr>
                  <a:t>FineBI V1.0</a:t>
                </a:r>
              </a:p>
              <a:p>
                <a:pPr>
                  <a:lnSpc>
                    <a:spcPct val="150000"/>
                  </a:lnSpc>
                </a:pPr>
                <a:r>
                  <a:rPr lang="zh-CN" altLang="en-US" sz="1000" dirty="0">
                    <a:solidFill>
                      <a:schemeClr val="tx1">
                        <a:lumMod val="65000"/>
                        <a:lumOff val="35000"/>
                      </a:schemeClr>
                    </a:solidFill>
                    <a:cs typeface="+mn-ea"/>
                    <a:sym typeface="+mn-lt"/>
                  </a:rPr>
                  <a:t>掀起国内自助式</a:t>
                </a:r>
                <a:r>
                  <a:rPr lang="en-US" altLang="zh-CN" sz="1000" dirty="0">
                    <a:solidFill>
                      <a:schemeClr val="tx1">
                        <a:lumMod val="65000"/>
                        <a:lumOff val="35000"/>
                      </a:schemeClr>
                    </a:solidFill>
                    <a:cs typeface="+mn-ea"/>
                    <a:sym typeface="+mn-lt"/>
                  </a:rPr>
                  <a:t>BI</a:t>
                </a:r>
                <a:r>
                  <a:rPr lang="zh-CN" altLang="en-US" sz="1000" dirty="0">
                    <a:solidFill>
                      <a:schemeClr val="tx1">
                        <a:lumMod val="65000"/>
                        <a:lumOff val="35000"/>
                      </a:schemeClr>
                    </a:solidFill>
                    <a:cs typeface="+mn-ea"/>
                    <a:sym typeface="+mn-lt"/>
                  </a:rPr>
                  <a:t>浪潮</a:t>
                </a:r>
                <a:endParaRPr lang="en-US" altLang="zh-CN" sz="1000" dirty="0">
                  <a:solidFill>
                    <a:schemeClr val="tx1">
                      <a:lumMod val="65000"/>
                      <a:lumOff val="35000"/>
                    </a:schemeClr>
                  </a:solidFill>
                  <a:cs typeface="+mn-ea"/>
                  <a:sym typeface="+mn-lt"/>
                </a:endParaRPr>
              </a:p>
            </p:txBody>
          </p:sp>
        </p:grpSp>
        <p:sp>
          <p:nvSpPr>
            <p:cNvPr id="88" name="文本框 87"/>
            <p:cNvSpPr txBox="1"/>
            <p:nvPr/>
          </p:nvSpPr>
          <p:spPr>
            <a:xfrm>
              <a:off x="8033003" y="2321128"/>
              <a:ext cx="1243219" cy="639861"/>
            </a:xfrm>
            <a:prstGeom prst="rect">
              <a:avLst/>
            </a:prstGeom>
            <a:noFill/>
          </p:spPr>
          <p:txBody>
            <a:bodyPr wrap="square" rtlCol="0">
              <a:spAutoFit/>
            </a:bodyPr>
            <a:lstStyle/>
            <a:p>
              <a:r>
                <a:rPr lang="en-US" altLang="zh-CN" sz="2400" b="1" dirty="0">
                  <a:solidFill>
                    <a:srgbClr val="007DD2"/>
                  </a:solidFill>
                  <a:cs typeface="+mn-ea"/>
                  <a:sym typeface="+mn-lt"/>
                </a:rPr>
                <a:t>2015</a:t>
              </a:r>
              <a:endParaRPr lang="zh-CN" altLang="en-US" sz="2400" b="1" dirty="0">
                <a:solidFill>
                  <a:srgbClr val="007DD2"/>
                </a:solidFill>
                <a:cs typeface="+mn-ea"/>
                <a:sym typeface="+mn-lt"/>
              </a:endParaRPr>
            </a:p>
          </p:txBody>
        </p:sp>
        <p:sp>
          <p:nvSpPr>
            <p:cNvPr id="89" name="文本框 88"/>
            <p:cNvSpPr txBox="1"/>
            <p:nvPr/>
          </p:nvSpPr>
          <p:spPr>
            <a:xfrm>
              <a:off x="7990269" y="2758451"/>
              <a:ext cx="1598809" cy="1089087"/>
            </a:xfrm>
            <a:prstGeom prst="rect">
              <a:avLst/>
            </a:prstGeom>
            <a:noFill/>
          </p:spPr>
          <p:txBody>
            <a:bodyPr wrap="square" rtlCol="0">
              <a:spAutoFit/>
            </a:bodyPr>
            <a:lstStyle/>
            <a:p>
              <a:pPr>
                <a:lnSpc>
                  <a:spcPct val="150000"/>
                </a:lnSpc>
              </a:pPr>
              <a:r>
                <a:rPr lang="en-US" altLang="zh-CN" sz="1000" dirty="0">
                  <a:solidFill>
                    <a:schemeClr val="tx1">
                      <a:lumMod val="65000"/>
                      <a:lumOff val="35000"/>
                    </a:schemeClr>
                  </a:solidFill>
                  <a:cs typeface="+mn-ea"/>
                  <a:sym typeface="+mn-lt"/>
                </a:rPr>
                <a:t>2015</a:t>
              </a:r>
              <a:r>
                <a:rPr lang="zh-CN" altLang="en-US" sz="1000" dirty="0">
                  <a:solidFill>
                    <a:schemeClr val="tx1">
                      <a:lumMod val="65000"/>
                      <a:lumOff val="35000"/>
                    </a:schemeClr>
                  </a:solidFill>
                  <a:cs typeface="+mn-ea"/>
                  <a:sym typeface="+mn-lt"/>
                </a:rPr>
                <a:t>年销售额破亿</a:t>
              </a:r>
              <a:endParaRPr lang="en-US" altLang="zh-CN" sz="1000" dirty="0">
                <a:solidFill>
                  <a:schemeClr val="tx1">
                    <a:lumMod val="65000"/>
                    <a:lumOff val="35000"/>
                  </a:schemeClr>
                </a:solidFill>
                <a:cs typeface="+mn-ea"/>
                <a:sym typeface="+mn-lt"/>
              </a:endParaRPr>
            </a:p>
            <a:p>
              <a:pPr>
                <a:lnSpc>
                  <a:spcPct val="150000"/>
                </a:lnSpc>
              </a:pPr>
              <a:r>
                <a:rPr lang="zh-CN" altLang="en-US" sz="1000" dirty="0">
                  <a:solidFill>
                    <a:schemeClr val="tx1">
                      <a:lumMod val="65000"/>
                      <a:lumOff val="35000"/>
                    </a:schemeClr>
                  </a:solidFill>
                  <a:cs typeface="+mn-ea"/>
                  <a:sym typeface="+mn-lt"/>
                </a:rPr>
                <a:t>将国内商业智能产业</a:t>
              </a:r>
              <a:endParaRPr lang="en-US" altLang="zh-CN" sz="1000" dirty="0">
                <a:solidFill>
                  <a:schemeClr val="tx1">
                    <a:lumMod val="65000"/>
                    <a:lumOff val="35000"/>
                  </a:schemeClr>
                </a:solidFill>
                <a:cs typeface="+mn-ea"/>
                <a:sym typeface="+mn-lt"/>
              </a:endParaRPr>
            </a:p>
            <a:p>
              <a:pPr>
                <a:lnSpc>
                  <a:spcPct val="150000"/>
                </a:lnSpc>
              </a:pPr>
              <a:r>
                <a:rPr lang="zh-CN" altLang="en-US" sz="1000" dirty="0">
                  <a:solidFill>
                    <a:schemeClr val="tx1">
                      <a:lumMod val="65000"/>
                      <a:lumOff val="35000"/>
                    </a:schemeClr>
                  </a:solidFill>
                  <a:cs typeface="+mn-ea"/>
                  <a:sym typeface="+mn-lt"/>
                </a:rPr>
                <a:t>带到新的起点</a:t>
              </a:r>
              <a:endParaRPr lang="en-US" altLang="zh-CN" sz="1000" dirty="0">
                <a:solidFill>
                  <a:schemeClr val="tx1">
                    <a:lumMod val="65000"/>
                    <a:lumOff val="35000"/>
                  </a:schemeClr>
                </a:solidFill>
                <a:cs typeface="+mn-ea"/>
                <a:sym typeface="+mn-lt"/>
              </a:endParaRPr>
            </a:p>
          </p:txBody>
        </p:sp>
        <p:sp>
          <p:nvSpPr>
            <p:cNvPr id="90" name="文本框 89"/>
            <p:cNvSpPr txBox="1"/>
            <p:nvPr/>
          </p:nvSpPr>
          <p:spPr>
            <a:xfrm>
              <a:off x="9589078" y="1448441"/>
              <a:ext cx="941283" cy="639861"/>
            </a:xfrm>
            <a:prstGeom prst="rect">
              <a:avLst/>
            </a:prstGeom>
            <a:noFill/>
          </p:spPr>
          <p:txBody>
            <a:bodyPr wrap="square" rtlCol="0">
              <a:spAutoFit/>
            </a:bodyPr>
            <a:lstStyle/>
            <a:p>
              <a:r>
                <a:rPr lang="en-US" altLang="zh-CN" sz="2400" b="1" dirty="0">
                  <a:solidFill>
                    <a:srgbClr val="007DD2"/>
                  </a:solidFill>
                  <a:cs typeface="+mn-ea"/>
                  <a:sym typeface="+mn-lt"/>
                </a:rPr>
                <a:t>2019</a:t>
              </a:r>
              <a:endParaRPr lang="zh-CN" altLang="en-US" sz="2400" b="1" dirty="0">
                <a:solidFill>
                  <a:srgbClr val="007DD2"/>
                </a:solidFill>
                <a:cs typeface="+mn-ea"/>
                <a:sym typeface="+mn-lt"/>
              </a:endParaRPr>
            </a:p>
          </p:txBody>
        </p:sp>
        <p:sp>
          <p:nvSpPr>
            <p:cNvPr id="91" name="文本框 90"/>
            <p:cNvSpPr txBox="1"/>
            <p:nvPr/>
          </p:nvSpPr>
          <p:spPr>
            <a:xfrm>
              <a:off x="9601200" y="1815586"/>
              <a:ext cx="1467068" cy="1426228"/>
            </a:xfrm>
            <a:prstGeom prst="rect">
              <a:avLst/>
            </a:prstGeom>
            <a:noFill/>
          </p:spPr>
          <p:txBody>
            <a:bodyPr wrap="square" rtlCol="0">
              <a:spAutoFit/>
            </a:bodyPr>
            <a:lstStyle/>
            <a:p>
              <a:pPr>
                <a:lnSpc>
                  <a:spcPct val="150000"/>
                </a:lnSpc>
              </a:pPr>
              <a:r>
                <a:rPr lang="zh-CN" altLang="en-US" sz="1000" dirty="0">
                  <a:solidFill>
                    <a:schemeClr val="tx1">
                      <a:lumMod val="65000"/>
                      <a:lumOff val="35000"/>
                    </a:schemeClr>
                  </a:solidFill>
                  <a:cs typeface="+mn-ea"/>
                  <a:sym typeface="+mn-lt"/>
                </a:rPr>
                <a:t>年销售突破</a:t>
              </a:r>
              <a:r>
                <a:rPr lang="en-US" altLang="zh-CN" sz="1050" b="1" dirty="0">
                  <a:solidFill>
                    <a:srgbClr val="007DD2"/>
                  </a:solidFill>
                  <a:cs typeface="+mn-ea"/>
                  <a:sym typeface="+mn-lt"/>
                </a:rPr>
                <a:t>6.7</a:t>
              </a:r>
              <a:r>
                <a:rPr lang="zh-CN" altLang="en-US" sz="1050" b="1" dirty="0">
                  <a:solidFill>
                    <a:srgbClr val="007DD2"/>
                  </a:solidFill>
                  <a:cs typeface="+mn-ea"/>
                  <a:sym typeface="+mn-lt"/>
                </a:rPr>
                <a:t>亿</a:t>
              </a:r>
              <a:endParaRPr lang="en-US" altLang="zh-CN" sz="1000" b="1" dirty="0">
                <a:solidFill>
                  <a:srgbClr val="007DD2"/>
                </a:solidFill>
                <a:cs typeface="+mn-ea"/>
                <a:sym typeface="+mn-lt"/>
              </a:endParaRPr>
            </a:p>
            <a:p>
              <a:pPr>
                <a:lnSpc>
                  <a:spcPct val="150000"/>
                </a:lnSpc>
              </a:pPr>
              <a:r>
                <a:rPr lang="zh-CN" altLang="en-US" sz="1000" dirty="0">
                  <a:solidFill>
                    <a:schemeClr val="tx1">
                      <a:lumMod val="65000"/>
                      <a:lumOff val="35000"/>
                    </a:schemeClr>
                  </a:solidFill>
                  <a:cs typeface="+mn-ea"/>
                  <a:sym typeface="+mn-lt"/>
                </a:rPr>
                <a:t>连续两年获得</a:t>
              </a:r>
              <a:r>
                <a:rPr lang="en-US" altLang="zh-CN" sz="1000" dirty="0">
                  <a:solidFill>
                    <a:schemeClr val="tx1">
                      <a:lumMod val="65000"/>
                      <a:lumOff val="35000"/>
                    </a:schemeClr>
                  </a:solidFill>
                  <a:cs typeface="+mn-ea"/>
                  <a:sym typeface="+mn-lt"/>
                </a:rPr>
                <a:t>IDC</a:t>
              </a:r>
              <a:r>
                <a:rPr lang="zh-CN" altLang="en-US" sz="1000" dirty="0">
                  <a:solidFill>
                    <a:schemeClr val="tx1">
                      <a:lumMod val="65000"/>
                      <a:lumOff val="35000"/>
                    </a:schemeClr>
                  </a:solidFill>
                  <a:cs typeface="+mn-ea"/>
                  <a:sym typeface="+mn-lt"/>
                </a:rPr>
                <a:t>认证国内商业智能市场占有率第一</a:t>
              </a:r>
              <a:endParaRPr lang="en-US" altLang="zh-CN" sz="1000" dirty="0">
                <a:solidFill>
                  <a:schemeClr val="tx1">
                    <a:lumMod val="65000"/>
                    <a:lumOff val="35000"/>
                  </a:schemeClr>
                </a:solidFill>
                <a:cs typeface="+mn-ea"/>
                <a:sym typeface="+mn-lt"/>
              </a:endParaRPr>
            </a:p>
          </p:txBody>
        </p:sp>
      </p:grpSp>
      <p:sp>
        <p:nvSpPr>
          <p:cNvPr id="100" name="文本框 99"/>
          <p:cNvSpPr txBox="1"/>
          <p:nvPr/>
        </p:nvSpPr>
        <p:spPr>
          <a:xfrm>
            <a:off x="985118" y="1115121"/>
            <a:ext cx="8222543" cy="830997"/>
          </a:xfrm>
          <a:prstGeom prst="rect">
            <a:avLst/>
          </a:prstGeom>
          <a:noFill/>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lvl="0" algn="l">
              <a:buClrTx/>
              <a:buSzTx/>
              <a:buFontTx/>
            </a:pPr>
            <a:r>
              <a:rPr lang="zh-CN" altLang="en-US" sz="1600" dirty="0">
                <a:solidFill>
                  <a:srgbClr val="262626"/>
                </a:solidFill>
                <a:latin typeface="Alibaba PuHuiTi R" pitchFamily="18" charset="-122"/>
                <a:ea typeface="Alibaba PuHuiTi R" pitchFamily="18" charset="-122"/>
                <a:cs typeface="Alibaba PuHuiTi R" pitchFamily="18" charset="-122"/>
                <a:sym typeface="+mn-ea"/>
              </a:rPr>
              <a:t>报表是以</a:t>
            </a:r>
            <a:r>
              <a:rPr lang="zh-CN" altLang="en-US" sz="1600" b="1" dirty="0">
                <a:solidFill>
                  <a:srgbClr val="C00000"/>
                </a:solidFill>
                <a:latin typeface="Alibaba PuHuiTi R" pitchFamily="18" charset="-122"/>
                <a:ea typeface="Alibaba PuHuiTi R" pitchFamily="18" charset="-122"/>
                <a:cs typeface="Alibaba PuHuiTi R" pitchFamily="18" charset="-122"/>
                <a:sym typeface="+mn-ea"/>
              </a:rPr>
              <a:t>表格、图表</a:t>
            </a:r>
            <a:r>
              <a:rPr lang="zh-CN" altLang="en-US" sz="1600" dirty="0">
                <a:solidFill>
                  <a:srgbClr val="262626"/>
                </a:solidFill>
                <a:latin typeface="Alibaba PuHuiTi R" pitchFamily="18" charset="-122"/>
                <a:ea typeface="Alibaba PuHuiTi R" pitchFamily="18" charset="-122"/>
                <a:cs typeface="Alibaba PuHuiTi R" pitchFamily="18" charset="-122"/>
                <a:sym typeface="+mn-ea"/>
              </a:rPr>
              <a:t>的形式来动态展示数据，企业通过报表进行数据分析，进而用于辅助经营管理决策。</a:t>
            </a:r>
          </a:p>
          <a:p>
            <a:pPr lvl="0" algn="l">
              <a:buClrTx/>
              <a:buSzTx/>
              <a:buFontTx/>
            </a:pPr>
            <a:r>
              <a:rPr lang="zh-CN" altLang="en-US" sz="1600" dirty="0">
                <a:solidFill>
                  <a:srgbClr val="262626"/>
                </a:solidFill>
                <a:latin typeface="Alibaba PuHuiTi R" pitchFamily="18" charset="-122"/>
                <a:ea typeface="Alibaba PuHuiTi R" pitchFamily="18" charset="-122"/>
                <a:cs typeface="Alibaba PuHuiTi R" pitchFamily="18" charset="-122"/>
                <a:sym typeface="+mn-ea"/>
              </a:rPr>
              <a:t>FineReport 就是一款用于</a:t>
            </a:r>
            <a:r>
              <a:rPr lang="zh-CN" altLang="en-US" sz="1600" b="1" dirty="0">
                <a:solidFill>
                  <a:srgbClr val="C00000"/>
                </a:solidFill>
                <a:latin typeface="Alibaba PuHuiTi R" pitchFamily="18" charset="-122"/>
                <a:ea typeface="Alibaba PuHuiTi R" pitchFamily="18" charset="-122"/>
                <a:cs typeface="Alibaba PuHuiTi R" pitchFamily="18" charset="-122"/>
                <a:sym typeface="+mn-ea"/>
              </a:rPr>
              <a:t>报表制作，分析和展示的工具</a:t>
            </a:r>
            <a:r>
              <a:rPr lang="zh-CN" altLang="en-US" sz="1600" dirty="0">
                <a:solidFill>
                  <a:srgbClr val="262626"/>
                </a:solidFill>
                <a:latin typeface="Alibaba PuHuiTi R" pitchFamily="18" charset="-122"/>
                <a:ea typeface="Alibaba PuHuiTi R" pitchFamily="18" charset="-122"/>
                <a:cs typeface="Alibaba PuHuiTi R" pitchFamily="18" charset="-122"/>
                <a:sym typeface="+mn-ea"/>
              </a:rPr>
              <a:t>。</a:t>
            </a:r>
          </a:p>
        </p:txBody>
      </p:sp>
    </p:spTree>
  </p:cSld>
  <p:clrMapOvr>
    <a:masterClrMapping/>
  </p:clrMapOvr>
</p:sld>
</file>

<file path=ppt/theme/theme1.xml><?xml version="1.0" encoding="utf-8"?>
<a:theme xmlns:a="http://schemas.openxmlformats.org/drawingml/2006/main" name="封面2">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Calibri"/>
        <a:ea typeface="黑体"/>
        <a:cs typeface=""/>
      </a:majorFont>
      <a:minorFont>
        <a:latin typeface="Calibri"/>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3_正文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Calibri"/>
        <a:ea typeface="黑体"/>
        <a:cs typeface=""/>
      </a:majorFont>
      <a:minorFont>
        <a:latin typeface="Calibri"/>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0000"/>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a:spAutoFit/>
      </a:bodyPr>
      <a:lstStyle>
        <a:defPPr fontAlgn="auto">
          <a:spcBef>
            <a:spcPts val="0"/>
          </a:spcBef>
          <a:spcAft>
            <a:spcPts val="0"/>
          </a:spcAft>
          <a:defRPr sz="1050" dirty="0">
            <a:solidFill>
              <a:schemeClr val="tx1">
                <a:lumMod val="65000"/>
                <a:lumOff val="35000"/>
              </a:schemeClr>
            </a:solidFill>
            <a:latin typeface="+mn-lt"/>
            <a:ea typeface="+mn-ea"/>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4_正文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Calibri"/>
        <a:ea typeface="黑体"/>
        <a:cs typeface=""/>
      </a:majorFont>
      <a:minorFont>
        <a:latin typeface="Calibri"/>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0000"/>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a:spAutoFit/>
      </a:bodyPr>
      <a:lstStyle>
        <a:defPPr fontAlgn="auto">
          <a:spcBef>
            <a:spcPts val="0"/>
          </a:spcBef>
          <a:spcAft>
            <a:spcPts val="0"/>
          </a:spcAft>
          <a:defRPr sz="1050" dirty="0">
            <a:solidFill>
              <a:schemeClr val="tx1">
                <a:lumMod val="65000"/>
                <a:lumOff val="35000"/>
              </a:schemeClr>
            </a:solidFill>
            <a:latin typeface="+mn-lt"/>
            <a:ea typeface="+mn-ea"/>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5_正文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Calibri"/>
        <a:ea typeface="黑体"/>
        <a:cs typeface=""/>
      </a:majorFont>
      <a:minorFont>
        <a:latin typeface="Calibri"/>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0000"/>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a:spAutoFit/>
      </a:bodyPr>
      <a:lstStyle>
        <a:defPPr fontAlgn="auto">
          <a:spcBef>
            <a:spcPts val="0"/>
          </a:spcBef>
          <a:spcAft>
            <a:spcPts val="0"/>
          </a:spcAft>
          <a:defRPr sz="1050" dirty="0">
            <a:solidFill>
              <a:schemeClr val="tx1">
                <a:lumMod val="65000"/>
                <a:lumOff val="35000"/>
              </a:schemeClr>
            </a:solidFill>
            <a:latin typeface="+mn-lt"/>
            <a:ea typeface="+mn-ea"/>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1_章节页版式（一级+二级标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目录">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Calibri"/>
        <a:ea typeface="黑体"/>
        <a:cs typeface=""/>
      </a:majorFont>
      <a:minorFont>
        <a:latin typeface="Calibri"/>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0000"/>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a:spAutoFit/>
      </a:bodyPr>
      <a:lstStyle>
        <a:defPPr fontAlgn="auto">
          <a:spcBef>
            <a:spcPts val="0"/>
          </a:spcBef>
          <a:spcAft>
            <a:spcPts val="0"/>
          </a:spcAft>
          <a:defRPr sz="1050" dirty="0">
            <a:solidFill>
              <a:schemeClr val="tx1">
                <a:lumMod val="65000"/>
                <a:lumOff val="35000"/>
              </a:schemeClr>
            </a:solidFill>
            <a:latin typeface="+mn-lt"/>
            <a:ea typeface="+mn-ea"/>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学习目标">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Calibri"/>
        <a:ea typeface="黑体"/>
        <a:cs typeface=""/>
      </a:majorFont>
      <a:minorFont>
        <a:latin typeface="Calibri"/>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0000"/>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a:spAutoFit/>
      </a:bodyPr>
      <a:lstStyle>
        <a:defPPr fontAlgn="auto">
          <a:spcBef>
            <a:spcPts val="0"/>
          </a:spcBef>
          <a:spcAft>
            <a:spcPts val="0"/>
          </a:spcAft>
          <a:defRPr sz="1050" dirty="0">
            <a:solidFill>
              <a:schemeClr val="tx1">
                <a:lumMod val="65000"/>
                <a:lumOff val="35000"/>
              </a:schemeClr>
            </a:solidFill>
            <a:latin typeface="+mn-lt"/>
            <a:ea typeface="+mn-ea"/>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章节页版式（一级+二级标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章节页版式（一级标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正文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Calibri"/>
        <a:ea typeface="黑体"/>
        <a:cs typeface=""/>
      </a:majorFont>
      <a:minorFont>
        <a:latin typeface="Calibri"/>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0000"/>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a:spAutoFit/>
      </a:bodyPr>
      <a:lstStyle>
        <a:defPPr fontAlgn="auto">
          <a:spcBef>
            <a:spcPts val="0"/>
          </a:spcBef>
          <a:spcAft>
            <a:spcPts val="0"/>
          </a:spcAft>
          <a:defRPr sz="1050" dirty="0">
            <a:solidFill>
              <a:schemeClr val="tx1">
                <a:lumMod val="65000"/>
                <a:lumOff val="35000"/>
              </a:schemeClr>
            </a:solidFill>
            <a:latin typeface="+mn-lt"/>
            <a:ea typeface="+mn-ea"/>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5_结束页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Calibri"/>
        <a:ea typeface="黑体"/>
        <a:cs typeface=""/>
      </a:majorFont>
      <a:minorFont>
        <a:latin typeface="Calibri"/>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1_正文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Calibri"/>
        <a:ea typeface="黑体"/>
        <a:cs typeface=""/>
      </a:majorFont>
      <a:minorFont>
        <a:latin typeface="Calibri"/>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0000"/>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a:spAutoFit/>
      </a:bodyPr>
      <a:lstStyle>
        <a:defPPr fontAlgn="auto">
          <a:spcBef>
            <a:spcPts val="0"/>
          </a:spcBef>
          <a:spcAft>
            <a:spcPts val="0"/>
          </a:spcAft>
          <a:defRPr sz="1050" dirty="0">
            <a:solidFill>
              <a:schemeClr val="tx1">
                <a:lumMod val="65000"/>
                <a:lumOff val="35000"/>
              </a:schemeClr>
            </a:solidFill>
            <a:latin typeface="+mn-lt"/>
            <a:ea typeface="+mn-ea"/>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2_正文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Calibri"/>
        <a:ea typeface="黑体"/>
        <a:cs typeface=""/>
      </a:majorFont>
      <a:minorFont>
        <a:latin typeface="Calibri"/>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0000"/>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a:spAutoFit/>
      </a:bodyPr>
      <a:lstStyle>
        <a:defPPr fontAlgn="auto">
          <a:spcBef>
            <a:spcPts val="0"/>
          </a:spcBef>
          <a:spcAft>
            <a:spcPts val="0"/>
          </a:spcAft>
          <a:defRPr sz="1050" dirty="0">
            <a:solidFill>
              <a:schemeClr val="tx1">
                <a:lumMod val="65000"/>
                <a:lumOff val="35000"/>
              </a:schemeClr>
            </a:solidFill>
            <a:latin typeface="+mn-lt"/>
            <a:ea typeface="+mn-ea"/>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353</TotalTime>
  <Words>1231</Words>
  <Application>Microsoft Office PowerPoint</Application>
  <PresentationFormat>宽屏</PresentationFormat>
  <Paragraphs>242</Paragraphs>
  <Slides>88</Slides>
  <Notes>0</Notes>
  <HiddenSlides>0</HiddenSlides>
  <MMClips>0</MMClips>
  <ScaleCrop>false</ScaleCrop>
  <HeadingPairs>
    <vt:vector size="6" baseType="variant">
      <vt:variant>
        <vt:lpstr>已用的字体</vt:lpstr>
      </vt:variant>
      <vt:variant>
        <vt:i4>14</vt:i4>
      </vt:variant>
      <vt:variant>
        <vt:lpstr>主题</vt:lpstr>
      </vt:variant>
      <vt:variant>
        <vt:i4>13</vt:i4>
      </vt:variant>
      <vt:variant>
        <vt:lpstr>幻灯片标题</vt:lpstr>
      </vt:variant>
      <vt:variant>
        <vt:i4>88</vt:i4>
      </vt:variant>
    </vt:vector>
  </HeadingPairs>
  <TitlesOfParts>
    <vt:vector size="115" baseType="lpstr">
      <vt:lpstr>Alibaba PuHuiTi B</vt:lpstr>
      <vt:lpstr>Alibaba PuHuiTi M</vt:lpstr>
      <vt:lpstr>Alibaba PuHuiTi R</vt:lpstr>
      <vt:lpstr>PingFang SC</vt:lpstr>
      <vt:lpstr>阿里巴巴普惠体</vt:lpstr>
      <vt:lpstr>等线</vt:lpstr>
      <vt:lpstr>黑体</vt:lpstr>
      <vt:lpstr>楷体</vt:lpstr>
      <vt:lpstr>微软雅黑</vt:lpstr>
      <vt:lpstr>Arial</vt:lpstr>
      <vt:lpstr>Calibri</vt:lpstr>
      <vt:lpstr>Segoe UI</vt:lpstr>
      <vt:lpstr>Verdana</vt:lpstr>
      <vt:lpstr>Wingdings</vt:lpstr>
      <vt:lpstr>封面2</vt:lpstr>
      <vt:lpstr>目录</vt:lpstr>
      <vt:lpstr>学习目标</vt:lpstr>
      <vt:lpstr>章节页版式（一级+二级标题）</vt:lpstr>
      <vt:lpstr>章节页版式（一级标题）</vt:lpstr>
      <vt:lpstr>正文设计方案</vt:lpstr>
      <vt:lpstr>5_结束页设计方案</vt:lpstr>
      <vt:lpstr>1_正文设计方案</vt:lpstr>
      <vt:lpstr>2_正文设计方案</vt:lpstr>
      <vt:lpstr>3_正文设计方案</vt:lpstr>
      <vt:lpstr>4_正文设计方案</vt:lpstr>
      <vt:lpstr>5_正文设计方案</vt:lpstr>
      <vt:lpstr>1_章节页版式（一级+二级标题）</vt:lpstr>
      <vt:lpstr>FineBI</vt:lpstr>
      <vt:lpstr>PowerPoint 演示文稿</vt:lpstr>
      <vt:lpstr>什么是BI</vt:lpstr>
      <vt:lpstr>什么是BI</vt:lpstr>
      <vt:lpstr>什么是商业BI系统</vt:lpstr>
      <vt:lpstr>PowerPoint 演示文稿</vt:lpstr>
      <vt:lpstr>PowerPoint 演示文稿</vt:lpstr>
      <vt:lpstr>概述</vt:lpstr>
      <vt:lpstr>概述</vt:lpstr>
      <vt:lpstr>产品定位</vt:lpstr>
      <vt:lpstr>产品优势</vt:lpstr>
      <vt:lpstr>使用场景</vt:lpstr>
      <vt:lpstr>使用场景</vt:lpstr>
      <vt:lpstr>万亿级海量数据BI解决方案FineBI介绍</vt:lpstr>
      <vt:lpstr>PowerPoint 演示文稿</vt:lpstr>
      <vt:lpstr>PowerPoint 演示文稿</vt:lpstr>
      <vt:lpstr>FineBI基础操作</vt:lpstr>
      <vt:lpstr>FineBI基础操作</vt:lpstr>
      <vt:lpstr>FineBI基础操作</vt:lpstr>
      <vt:lpstr>FineBI基础操作</vt:lpstr>
      <vt:lpstr>FineBI基础操作</vt:lpstr>
      <vt:lpstr>FineBI基础操作</vt:lpstr>
      <vt:lpstr>FineBI基础操作</vt:lpstr>
      <vt:lpstr>FineBI基础操作</vt:lpstr>
      <vt:lpstr>FineBI基础操作</vt:lpstr>
      <vt:lpstr>FineBI基础操作</vt:lpstr>
      <vt:lpstr>FineBI基础操作</vt:lpstr>
      <vt:lpstr>地域分析</vt:lpstr>
      <vt:lpstr>地域分析</vt:lpstr>
      <vt:lpstr>地域分析</vt:lpstr>
      <vt:lpstr>地域分析</vt:lpstr>
      <vt:lpstr>地域分析</vt:lpstr>
      <vt:lpstr>demo结果</vt:lpstr>
      <vt:lpstr>案例背景</vt:lpstr>
      <vt:lpstr>集团数据分析</vt:lpstr>
      <vt:lpstr>集团数据分析</vt:lpstr>
      <vt:lpstr>集团数据分析</vt:lpstr>
      <vt:lpstr>集团数据分析</vt:lpstr>
      <vt:lpstr>集团数据分析</vt:lpstr>
      <vt:lpstr>集团数据分析</vt:lpstr>
      <vt:lpstr>集团数据分析</vt:lpstr>
      <vt:lpstr>集团数据分析</vt:lpstr>
      <vt:lpstr>集团数据分析</vt:lpstr>
      <vt:lpstr>集团数据分析</vt:lpstr>
      <vt:lpstr>集团数据分析</vt:lpstr>
      <vt:lpstr>集团数据分析</vt:lpstr>
      <vt:lpstr>仪表板添加数据</vt:lpstr>
      <vt:lpstr>销售额及环比</vt:lpstr>
      <vt:lpstr>销售额设置</vt:lpstr>
      <vt:lpstr>销售额图形设置</vt:lpstr>
      <vt:lpstr>环比颜色设置</vt:lpstr>
      <vt:lpstr>环比颜色设置</vt:lpstr>
      <vt:lpstr>环比颜色设置</vt:lpstr>
      <vt:lpstr>按月分析毛利额</vt:lpstr>
      <vt:lpstr>按月分析毛利率</vt:lpstr>
      <vt:lpstr>按月分析毛利率</vt:lpstr>
      <vt:lpstr>按月分析毛利率</vt:lpstr>
      <vt:lpstr>按省市分析毛利率</vt:lpstr>
      <vt:lpstr>按省市分析毛利率</vt:lpstr>
      <vt:lpstr>按省市分析毛利率</vt:lpstr>
      <vt:lpstr>按省市分析毛利率</vt:lpstr>
      <vt:lpstr>按省市分析毛利率</vt:lpstr>
      <vt:lpstr>按省市分析毛利率</vt:lpstr>
      <vt:lpstr>按省市分析毛利率</vt:lpstr>
      <vt:lpstr>下钻到城市分析毛利率</vt:lpstr>
      <vt:lpstr>下钻到城市分析毛利率</vt:lpstr>
      <vt:lpstr>按门店分析毛利率</vt:lpstr>
      <vt:lpstr>按门店分析毛利率</vt:lpstr>
      <vt:lpstr>按门店分析毛利率</vt:lpstr>
      <vt:lpstr>按门店分析毛利率</vt:lpstr>
      <vt:lpstr>按门店分析毛利率</vt:lpstr>
      <vt:lpstr>象限图分析</vt:lpstr>
      <vt:lpstr>象限图分析</vt:lpstr>
      <vt:lpstr>象限图分析</vt:lpstr>
      <vt:lpstr>象限图</vt:lpstr>
      <vt:lpstr>象限图</vt:lpstr>
      <vt:lpstr>象限图</vt:lpstr>
      <vt:lpstr>象限图</vt:lpstr>
      <vt:lpstr>象限图</vt:lpstr>
      <vt:lpstr>象限图-产品</vt:lpstr>
      <vt:lpstr>象限图-产品</vt:lpstr>
      <vt:lpstr>象限图-产品</vt:lpstr>
      <vt:lpstr>象限图-产品</vt:lpstr>
      <vt:lpstr>象限图-产品</vt:lpstr>
      <vt:lpstr>象限图-产品</vt:lpstr>
      <vt:lpstr>象限图-产品</vt:lpstr>
      <vt:lpstr>FineBI图表开发</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8802</dc:creator>
  <cp:lastModifiedBy>崇玖 刘</cp:lastModifiedBy>
  <cp:revision>790</cp:revision>
  <dcterms:created xsi:type="dcterms:W3CDTF">2020-03-31T02:23:00Z</dcterms:created>
  <dcterms:modified xsi:type="dcterms:W3CDTF">2024-07-25T01:53:30Z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2052-11.1.0.10495</vt:lpwstr>
  </property>
  <property fmtid="{D5CDD505-2E9C-101B-9397-08002B2CF9AE}" pid="3" name="ICV">
    <vt:lpwstr>540437461B4B4A7686E8061D697F5E3C</vt:lpwstr>
  </property>
</Properties>
</file>